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27: La organización del reino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27:26): «y de los que trabajaban en la labranza de las tierras, _____ hijo de Quelub;»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Ezri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Manahat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Iques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Ezri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27:26): «y de los que trabajaban en la labranza de las tierras, _____ hijo de Quelub;»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27:5, ¿qué nombre falta? «…itán de la tercera cuadrilla del tercer mes era _____, hijo de Joiada sumo sacerdote; y en su cu…»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Rehob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Ilai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Benaía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27:5, ¿qué nombre falta? «…itán de la tercera cuadrilla del tercer mes era _____, hijo de Joiada sumo sacerdote; y en su cu…»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27:13? «El décimo del décimo mes era _____ netofatita, de Zarahi; y en su cuadrilla había veinticuatro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Zetán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Maharai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Maharai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27:13? «El décimo del décimo mes era _____ netofatita, de Zarahi; y en su cuadrilla había veinticuatro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27:22): «Y sobre _____, Azareel hijo de Jeroham. Estos son los capitanes de las tribus de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Mahalaleel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27:22): «Y sobre _____, Azareel hijo de Jeroham. Estos son los capitanes de las tribus de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27:30, ¿qué nombre falta? «y de los camellos, _____ ismaelita; y de las asnas, Jehedías meronotita;»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Obil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Jahmai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Saharaim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Obil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27:30, ¿qué nombre falta? «y de los camellos, _____ ismaelita; y de las asnas, Jehedías meronotita;»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27:1? «Y los hijos de _____ según su número, que eran príncipes de familias, tribunos, centuriones y pr…»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Gilboa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Subiré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Netanías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27:3? «De los hijos de _____ fue el príncipe sobre todos los capitanes de las compañías del primer mes.»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Selemías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Jaaziel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27:3? «De los hijos de _____ fue el príncipe sobre todos los capitanes de las compañías del primer mes.»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27:7): «El cuarto del cuarto mes era _____ hermano de Joab, y después de él Zebadías su hijo; y en su cu…»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Jefone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Asael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27:7): «El cuarto del cuarto mes era _____ hermano de Joab, y después de él Zebadías su hijo; y en su cu…»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27:11, ¿qué nombre falta? «El octavo del octavo mes era _____ husatita, de Zarahi; y en su cuadrilla había veinticuatro mil…»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Saaraim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Sibecai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Sibecai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27:11, ¿qué nombre falta? «El octavo del octavo mes era _____ husatita, de Zarahi; y en su cuadrilla había veinticuatro mil…»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27:15? «El duodécimo del duodécimo mes era _____ netofatita, de Otoniel; y en su división había veinticu…»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Heldai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Obed-edom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Heldai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27:15? «El duodécimo del duodécimo mes era _____ netofatita, de Otoniel; y en su división había veinticu…»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27:20): «Sobre los hijos de _____, Oseas hijo de Azazías. Sobre la media tribu de Manasés, Joel hijo de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Jasub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Ahío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Josavía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27:20): «Sobre los hijos de _____, Oseas hijo de Azazías. Sobre la media tribu de Manasés, Joel hijo de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27:1? «Y los hijos de _____ según su número, que eran príncipes de familias, tribunos, centuriones y pr…»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27:24, ¿qué nombre falta? «Joab hijo de _____ había comenzado a contar, mas no acabó, y por esto vino la ira sobre Israel…»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Adonías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Sarvia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Sofac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Sarvia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27:24, ¿qué nombre falta? «Joab hijo de _____ había comenzado a contar, mas no acabó, y por esto vino la ira sobre Israel…»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27:28? «…livares e higuerales que había en las campiñas, _____ gederita; y de los almacenes del aceite, 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Jaalam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Josadac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Baal-hanán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Baal-hanán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27:28? «…livares e higuerales que había en las campiñas, _____ gederita; y de los almacenes del aceite, 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27:32): «Y _____, tío de David, era el consejero, varón prudente y escriba; y Jehiel hijo de Hacmoni tení…»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Jetet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27:32): «Y _____, tío de David, era el consejero, varón prudente y escriba; y Jehiel hijo de Hacmoni tení…»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27:2, ¿qué nombre falta? «…obre la primera cuadrilla del primer mes estaba _____ hijo de Zabdiel; y había en su cuadrilla 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Elhanan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Jasobeam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Ahisahar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Josibías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Jasobeam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27:2, ¿qué nombre falta? «…obre la primera cuadrilla del primer mes estaba _____ hijo de Zabdiel; y había en su cuadrilla 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27:4? «Sobre la cuadrilla del segundo mes estaba _____ ahohíta; y en su cuadrilla estaba el príncipe Mi…»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Cozeba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Dodai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Dodai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27:4? «Sobre la cuadrilla del segundo mes estaba _____ ahohíta; y en su cuadrilla estaba el príncipe Mi…»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27:17): «Sobre los levitas, _____ hijo de Kemuel. Sobre los aaronitas, Sadoc.»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Peultai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Rimón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27:6): «Este _____ era valiente entre los treinta y sobre los treinta; y en su cuadrilla estaba Amisabad…»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Bet-súa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Jared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Rafa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Benaía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Benaía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27:6): «Este _____ era valiente entre los treinta y sobre los treinta; y en su cuadrilla estaba Amisabad…»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27:8, ¿qué nombre falta? «El quinto del quinto mes era el príncipe _____ izraíta; y en su cuadrilla había veinticuatro mil…»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Samhut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Ribai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Samhut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27:8, ¿qué nombre falta? «El quinto del quinto mes era el príncipe _____ izraíta; y en su cuadrilla había veinticuatro mil…»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27:10? «El séptimo del séptimo mes era _____ Pelonita, de los hijos de Efraín; y en su cuadrilla había 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Jatir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Subael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27:10? «El séptimo del séptimo mes era _____ Pelonita, de los hijos de Efraín; y en su cuadrilla había 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27: La organización del reino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Hasabías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(1 Crónicas 27:17): «Sobre los levitas, _____ hijo de Kemuel. Sobre los aaronitas, Sadoc.»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27:34, ¿qué nombre falta? «Después de _____ era Joiada hijo de Benaía, y Abiatar. Y Joab era el general del ejército del 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Zofa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Ahitofel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Azuba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Ahitofel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27:34, ¿qué nombre falta? «Después de _____ era Joiada hijo de Benaía, y Abiatar. Y Joab era el general del ejército del 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27:9? «El sexto del sexto mes era _____ hijo de Iques, de Tecoa; y en su cuadrilla había veinticuatro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Selemías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27:9? «El sexto del sexto mes era _____ hijo de Iques, de Tecoa; y en su cuadrilla había veinticuatro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27: La organización del reino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