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Crónicas 26: Porteros, tesoreros y oficiales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(1 Crónicas 26:24): «Sebuel hijo de _____, hijo de Moisés, era príncipe sobre los tesoros.»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Gersón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Uzías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Baal-perazim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Orén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26:24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Gersón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con el nombre correcto (1 Crónicas 26:24): «Sebuel hijo de _____, hijo de Moisés, era príncipe sobre los tesoros.»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26:24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1 Crónicas 26:5, ¿qué nombre falta? «el sexto _____, el séptimo Isacar, el octavo Peultai; porque Dios lo había bendecido.»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Laadán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Amiel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Atai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Amiel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1 Crónicas 26:5, ¿qué nombre falta? «el sexto _____, el séptimo Isacar, el octavo Peultai; porque Dios lo había bendecido.»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1 Crónicas 26:13? «Y _____ suertes, el pequeño con el grande, por las casas de sus padres, para cada puerta.»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metieron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voluntad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echaron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amorreo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echaron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1 Crónicas 26:13? «Y _____ suertes, el pequeño con el grande, por las casas de sus padres, para cada puerta.»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(1 Crónicas 26:20): «Y de los levitas, _____ tenía cargo de los tesoros de la Casa de Dios, y de los tesoros de las 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Ezer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Amasías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Amram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Ahías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Ahías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(1 Crónicas 26:20): «Y de los levitas, _____ tenía cargo de los tesoros de la Casa de Dios, y de los tesoros de las 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1 Crónicas 26:28, ¿qué nombre falta? «Asimismo todas las cosas que había consagrado _____ vidente, y Saúl hijo de Cis, y Abner hijo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Alemet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Ahimot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26:28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Samuel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1 Crónicas 26:28, ¿qué nombre falta? «Asimismo todas las cosas que había consagrado _____ vidente, y Saúl hijo de Cis, y Abner hijo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26:28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1 Crónicas 26:1? «…repartimientos de los porteros, de los coreítas: Meselemías hijo de _____, de los hijos de Asaf.»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Subiré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Quiriat-jearim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Meguido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nombre completa 1 Crónicas 26:3? «Elam el quinto, _____ el sexto, Elioenai el séptimo.»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Itream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Johanán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Súa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Johanán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1 Crónicas 26:3? «Elam el quinto, _____ el sexto, Elioenai el séptimo.»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(1 Crónicas 26:7): «Los hijos de _____: Otni, Rafael, Obed, Elzabad, y sus hermanos, hombres esforzados; asimismo 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Etnán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Semaías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Semaías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(1 Crónicas 26:7): «Los hijos de _____: Otni, Rafael, Obed, Elzabad, y sus hermanos, hombres esforzados; asimismo 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1 Crónicas 26:11, ¿qué nombre falta? «el segundo _____, el tercero Tebalías, el cuarto Zacarías; todos los hijos de Hosa y sus hermano…»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Recab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Garmi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Hilcías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Hilcías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1 Crónicas 26:11, ¿qué nombre falta? «el segundo _____, el tercero Tebalías, el cuarto Zacarías; todos los hijos de Hosa y sus hermano…»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nombre completa 1 Crónicas 26:15? «Y por _____, al mediodía; y por sus hijos, la casa de la consulta.»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Obed-edom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Abigabaón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Merib-baal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Obed-edom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1 Crónicas 26:15? «Y por _____, al mediodía; y por sus hijos, la casa de la consulta.»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la cantidad correcta (1 Crónicas 26:18): «En la cámara de los vasos al occidente, _____ al camino, y dos en la cámara.»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catorce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décimo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la cantidad correcta (1 Crónicas 26:18): «En la cámara de los vasos al occidente, _____ al camino, y dos en la cámara.»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1 Crónicas 26:1? «…repartimientos de los porteros, de los coreítas: Meselemías hijo de _____, de los hijos de Asaf.»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1 Crónicas 26:22, ¿qué nombre falta? «Los hijos de _____, Zetam y Joel su hermano, tuvieron cargo de los tesoros de la Casa del SEÑOR.»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Lahad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Beraías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Jehieli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Husam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26:22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Jehieli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1 Crónicas 26:22, ¿qué nombre falta? «Los hijos de _____, Zetam y Joel su hermano, tuvieron cargo de los tesoros de la Casa del SEÑOR.»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26:22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1 Crónicas 26:26? «Este _____ y sus hermanos tenían cargo de todos los tesoros de todas las cosas santificadas, que…»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Medeba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Selomit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26:26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Selomit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1 Crónicas 26:26? «Este _____ y sus hermanos tenían cargo de todos los tesoros de todas las cosas santificadas, que…»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26:26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(1 Crónicas 26:30): «De los hebronitas, _____ y sus hermanos, hombres de valor, que eran mil setecientos, presidían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Hasabías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Jahdo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Quidón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Elisama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26:30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Hasabías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(1 Crónicas 26:30): «De los hebronitas, _____ y sus hermanos, hombres de valor, que eran mil setecientos, presidían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26:30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1 Crónicas 26:2, ¿qué nombre falta? «Los hijos de _____: Zacarías el primogénito, Jediael el segundo, Zebadías el tercero, Jatniel 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Amiud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Meselemías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Josías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Buquías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Meselemías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1 Crónicas 26:2, ¿qué nombre falta? «Los hijos de _____: Zacarías el primogénito, Jediael el segundo, Zebadías el tercero, Jatniel 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1 Crónicas 26:4? «Los hijos de _____: Semaías el primogénito, Jozabad el segundo, Joab el tercero, el cuarto Sacar…»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Harnefer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Obed-edom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Mefaat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Obed-edom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1 Crónicas 26:4? «Los hijos de _____: Semaías el primogénito, Jozabad el segundo, Joab el tercero, el cuarto Sacar…»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la cantidad correcta (1 Crónicas 26:17): «Al oriente _____ levitas, al norte cuatro de día; al mediodía cuatro de día; y a la casa de la 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primero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cuatrocientos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tercero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26:17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(1 Crónicas 26:6): «También de _____ su hijo nacieron hijos que fueron señores sobre la casa de sus padres; porque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Jeroham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Abiú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Jesisai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Semaías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Semaías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(1 Crónicas 26:6): «También de _____ su hijo nacieron hijos que fueron señores sobre la casa de sus padres; porque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1 Crónicas 26:8, ¿qué nombre falta? «Todos estos de los hijos de _____; ellos y sus hijos y sus hermanos, fueron varones valientes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Obed-edom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Jecamán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Izri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Obed-edom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1 Crónicas 26:8, ¿qué nombre falta? «Todos estos de los hijos de _____; ellos y sus hijos y sus hermanos, fueron varones valientes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1 Crónicas 26:10? «De _____, de los hijos de Merari: Simri el principal, (aunque no era el primogénito, mas su padr…»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Jaalam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Hosa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Benzohet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Gabaón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Hosa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1 Crónicas 26:10? «De _____, de los hijos de Merari: Simri el principal, (aunque no era el primogénito, mas su padr…»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Crónicas 26: Porteros, tesoreros y oficiales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la cantidad correcta (1 Crónicas 26:17): «Al oriente _____ levitas, al norte cuatro de día; al mediodía cuatro de día; y a la casa de la 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26:17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1 Crónicas 26:32, ¿qué nombre falta? «…entos, príncipes de familias, los cuales el rey _____ constituyó sobre los rubenitas, gaditas,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Galilea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Azmavet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Bilga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26:32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1 Crónicas 26:32, ¿qué nombre falta? «…entos, príncipes de familias, los cuales el rey _____ constituyó sobre los rubenitas, gaditas,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26:32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nombre completa 1 Crónicas 26:9? «Y los hijos de _____ y sus hermanos, dieciocho hombres valientes.»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Obed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Hasabías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Zeri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Meselemías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Meselemías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1 Crónicas 26:9? «Y los hijos de _____ y sus hermanos, dieciocho hombres valientes.»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Crónicas 26: Porteros, tesoreros y oficiales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