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25: Los músicos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25:23): «la decimasexta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Safán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Fares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25:23): «la decimasexta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25:5, ¿qué nombre falta? «Todos estos fueron hijos de _____, vidente del rey en palabras de Dios, para ensalzar cuerno;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Pinón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Bacbacar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25:5, ¿qué nombre falta? «Todos estos fueron hijos de _____, vidente del rey en palabras de Dios, para ensalzar cuerno;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25:12? «la quinta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Seharías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Netanías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Secanías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Netanías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25:12? «la quinta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25:20): «la decimatercera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Seva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Subael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25:20): «la decimatercera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25:27, ¿qué nombre falta? «la vigésima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Jehalelel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Quelub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25:27, ¿qué nombre falta? «la vigésima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25:1? «Asimismo _____ y los príncipes del ejército apartaron para el ministerio a los hijos de Asaf,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Anub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25:3? «De _____, los hijos de Jedetún: Gedalías, Zeri, Jesaías, Hasabías, y Matatías: seis, bajo la man…»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Jedetún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Jedetún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25:3? «De _____, los hijos de Jedetún: Gedalías, Zeri, Jesaías, Hasabías, y Matatías: seis, bajo la man…»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la cantidad correcta (1 Crónicas 25:7): «…e ellos con sus hermanos sabios en música del SEÑOR, todos los sabios, fue _____ ochenta y ocho.»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dieciséis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doscientos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noventa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doscientos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la cantidad correcta (1 Crónicas 25:7): «…e ellos con sus hermanos sabios en música del SEÑOR, todos los sabios, fue _____ ochenta y ocho.»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25:10, ¿qué nombre falta? «la tercera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Subiré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Pelatías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Zacur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25:10, ¿qué nombre falta? «la tercera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25:14? «la séptima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Jesarela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Adaía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Alamot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Jesarela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25:14? «la séptima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25:18): «la undécima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Hamul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Azareel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Rubén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Azareel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25:18): «la undécima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25:1? «Asimismo _____ y los príncipes del ejército apartaron para el ministerio a los hijos de Asaf,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25:22, ¿qué nombre falta? «la decimaquinta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Elasa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Ahitofel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Jeremot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25:22, ¿qué nombre falta? «la decimaquinta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nombre completa 1 Crónicas 25:25? «la decimaoctava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Selles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Jair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Hanani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Hanani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nombre completa 1 Crónicas 25:25? «la decimaoctava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25:29): «la vigesimasegunda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Gidalti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Ajalón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Sofac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Gidalti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25:29): «la vigesimasegunda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1 Crónicas 25:2, ¿qué nombre falta? «De los hijos de _____: Zacur, José, Netanías, y Asarela, hijos de Asaf, bajo la dirección de Asa…»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Jaanai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1 Crónicas 25:2, ¿qué nombre falta? «De los hijos de _____: Zacur, José, Netanías, y Asarela, hijos de Asaf, bajo la dirección de Asa…»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25:4? «De _____: los hijos de Hemán; Buquías, Matanías, Uziel, Sebuel, Jeremot, Hananías, Hanani, Eliat…»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Joiarib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25:4? «De _____: los hijos de Hemán; Buquías, Matanías, Uziel, Sebuel, Jeremot, Hananías, Hanani, Eliat…»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Completa con el nombre correcto (1 Crónicas 25:16): «la novena por _____, con sus hijos y sus hermanos, doce;»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Matanías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(1 Crónicas 25:6): «…para el ministerio del templo de Dios, bajo la mano del rey, de _____, de Jedetún, y de Hemán.»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Ahbán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Zacarías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(1 Crónicas 25:6): «…para el ministerio del templo de Dios, bajo la mano del rey, de _____, de Jedetún, y de Hemán.»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Crónicas 25: Los músicos del santuario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Matanías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Completa con el nombre correcto (1 Crónicas 25:16): «la novena por _____, con sus hijos y sus hermanos, doce;»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Según 1 Crónicas 25:31, ¿qué nombre falta? «la vigesimacuarta por _____, con sus hijos y sus hermanos, doce.»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Hira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Romanti-ezer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Harán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Romanti-ezer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Según 1 Crónicas 25:31, ¿qué nombre falta? «la vigesimacuarta por _____, con sus hijos y sus hermanos, doce.»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1 Crónicas 25:9? «Y la primera suerte salió a _____, por José; la segunda por Gedalías, quien con sus hermanos e h…»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Acsa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Naarán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1 Crónicas 25:9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Asaf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1 Crónicas 25:9? «Y la primera suerte salió a _____, por José; la segunda por Gedalías, quien con sus hermanos e h…»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1 Crónicas 25:9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25: Los músicos del santuario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