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25: Los músicos del santuario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con el nombre correcto (1 Crónicas 25:23): «la decimasexta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25:23): «la decimasexta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25:5, ¿qué nombre falta? «Todos estos fueron hijos de _____, vidente del rey en palabras de Dios, para ensalzar cuerno;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Bacbacar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25:5, ¿qué nombre falta? «Todos estos fueron hijos de _____, vidente del rey en palabras de Dios, para ensalzar cuerno;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1 Crónicas 25:12? «la quinta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Seharías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Secanías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Netanías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25:12? «la quinta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25:20): «la decimatercera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Subael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25:20): «la decimatercera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1 Crónicas 25:27, ¿qué nombre falta? «la vigésima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Jehalelel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Quelub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Eliata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25:27, ¿qué nombre falta? «la vigésima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25:1? «Asimismo _____ y los príncipes del ejército apartaron para el ministerio a los hijos de Asaf,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25:3? «De _____, los hijos de Jedetún: Gedalías, Zeri, Jesaías, Hasabías, y Matatías: seis, bajo la man…»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Jedetún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Haziel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Jedetún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25:3? «De _____, los hijos de Jedetún: Gedalías, Zeri, Jesaías, Hasabías, y Matatías: seis, bajo la man…»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la cantidad correcta (1 Crónicas 25:7): «…e ellos con sus hermanos sabios en música del SEÑOR, todos los sabios, fue _____ ochenta y ocho.»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dieciséis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noventa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la cantidad correcta (1 Crónicas 25:7): «…e ellos con sus hermanos sabios en música del SEÑOR, todos los sabios, fue _____ ochenta y ocho.»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1 Crónicas 25:10, ¿qué nombre falta? «la tercera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Subiré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Pelatías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Zacur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Zacur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25:10, ¿qué nombre falta? «la tercera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1 Crónicas 25:14? «la séptima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Jesarela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Alamot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Jesarela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25:14? «la séptima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con el nombre correcto (1 Crónicas 25:18): «la undécima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Azareel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Azareel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25:18): «la undécima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25:1? «Asimismo _____ y los príncipes del ejército apartaron para el ministerio a los hijos de Asaf,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1 Crónicas 25:22, ¿qué nombre falta? «la decimaquinta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Jeremot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25:22, ¿qué nombre falta? «la decimaquinta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1 Crónicas 25:25? «la decimaoctava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Hanani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Hanani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25:25? «la decimaoctava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25:29): «la vigesimasegunda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Gidalti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Ajalón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Sofac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Gidalti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25:29): «la vigesimasegunda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25:2, ¿qué nombre falta? «De los hijos de _____: Zacur, José, Netanías, y Asarela, hijos de Asaf, bajo la dirección de 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Jaanai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25:2, ¿qué nombre falta? «De los hijos de _____: Zacur, José, Netanías, y Asarela, hijos de Asaf, bajo la dirección de 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25:4? «De _____: los hijos de Hemán; Buquías, Matanías, Uziel, Sebuel, Jeremot, Hananías, Hanani, Eliat…»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Joiarib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25:4? «De _____: los hijos de Hemán; Buquías, Matanías, Uziel, Sebuel, Jeremot, Hananías, Hanani, Eliat…»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con el nombre correcto (1 Crónicas 25:16): «la novena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25:6): «…para el ministerio del templo de Dios, bajo la mano del rey, de _____, de Jedetún, y de Hemán.»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25:6): «…para el ministerio del templo de Dios, bajo la mano del rey, de _____, de Jedetún, y de Hemán.»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25: Los músicos del santuario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Matanías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25:16): «la novena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1 Crónicas 25:31, ¿qué nombre falta? «la vigesimacuarta por _____, con sus hijos y sus hermanos, doce.»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Romanti-ezer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Romanti-ezer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25:31, ¿qué nombre falta? «la vigesimacuarta por _____, con sus hijos y sus hermanos, doce.»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25:9? «Y la primera suerte salió a _____, por José; la segunda por Gedalías, quien con sus hermanos 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25:9? «Y la primera suerte salió a _____, por José; la segunda por Gedalías, quien con sus hermanos 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25: Los músicos del santuario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