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24: Los turnos de los sacerdotes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(1 Crónicas 24:23): «Y de los hijos de _____: Amarías el segundo, el tercero Jahaziel, el cuarto Jecamán.»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Hesbón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24:23): «Y de los hijos de _____: Amarías el segundo, el tercero Jahaziel, el cuarto Jecamán.»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24:5, ¿qué nombre falta? «…los unos con los otros; porque de los hijos de _____ y de los hijos de Itamar hubo príncipes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Magdiel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Halah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Eleazar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24:5, ¿qué nombre falta? «…los unos con los otros; porque de los hijos de _____ y de los hijos de Itamar hubo príncipes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completa 1 Crónicas 24:12? «la undécima por _____, la duodécima por Jaquim;»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Talmai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Eliasib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Izhar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Eliasib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24:12? «la undécima por _____, la duodécima por Jaquim;»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(1 Crónicas 24:20): «Y de los hijos de _____ que quedaron, de los hijos de Amram, Subael; y de los hijos de Subael, 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Eleazar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Meraiot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24:20): «Y de los hijos de _____ que quedaron, de los hijos de Amram, Subael; y de los hijos de Subael, 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1 Crónicas 24:27, ¿qué nombre falta? «Los hijos de _____ por Jaazías: Beno, y Soham, Zacur e Ibri.»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Merari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Hezequiel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Merari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1 Crónicas 24:27, ¿qué nombre falta? «Los hijos de _____ por Jaazías: Beno, y Soham, Zacur e Ibri.»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24:1? «También los hijos de _____ tuvieron sus repartimientos. Los hijos de Aarón: Nadab, Abiú, Eleazar…»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Lahmi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24:3? «Y _____ los repartió, siendo Sadoc de los hijos de Eleazar, y Ahimelec de los hijos de Itamar,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Abiatar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Itream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24:3? «Y _____ los repartió, siendo Sadoc de los hijos de Eleazar, y Ahimelec de los hijos de Itamar,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con el nombre correcto (1 Crónicas 24:7): «Y la primera suerte salió por _____, la segunda por Jedaías;»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Massa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Joiarib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Joiarib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(1 Crónicas 24:7): «Y la primera suerte salió por _____, la segunda por Jedaías;»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1 Crónicas 24:10, ¿qué nombre falta? «la séptima por _____, la octava por Abías;»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Zuf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1 Crónicas 24:10, ¿qué nombre falta? «la séptima por _____, la octava por Abías;»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completa 1 Crónicas 24:14? «la decimaquinta por _____, la decimasexta por Imer;»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Bilga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Anani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Semed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Bilga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24:14? «la decimaquinta por _____, la decimasexta por Imer;»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con el nombre correcto (1 Crónicas 24:18): «la vigesimatercera por _____, la vigesimacuarta por Maazías.»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Maacati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Dalaías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Talmai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Delaía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(1 Crónicas 24:18): «la vigesimatercera por _____, la vigesimacuarta por Maazías.»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24:1? «También los hijos de _____ tuvieron sus repartimientos. Los hijos de Aarón: Nadab, Abiú, Eleazar…»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1 Crónicas 24:22, ¿qué nombre falta? «De los izharitas, _____; e hijo de Selomot, Jahat.»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Natanael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Selomot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Selomot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1 Crónicas 24:22, ¿qué nombre falta? «De los izharitas, _____; e hijo de Selomot, Jahat.»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completa 1 Crónicas 24:25? «Hermano de _____, Isías; e hijo de Isías, Zacarías.»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Jedaías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Ahitob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Micaía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Micaía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24:25? «Hermano de _____, Isías; e hijo de Isías, Zacarías.»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con el nombre correcto (1 Crónicas 24:29): «Hijo de _____, Jerameel.»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Ahiezer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Itamar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(1 Crónicas 24:29): «Hijo de _____, Jerameel.»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24:2, ¿qué nombre falta? «Mas _____, y Abiú murieron antes que su padre, y no tuvieron hijos; Eleazar e Itamar tuvieron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Hamolequet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Nadab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24:2, ¿qué nombre falta? «Mas _____, y Abiú murieron antes que su padre, y no tuvieron hijos; Eleazar e Itamar tuvieron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24:4? «Y los hijos de _____ fueron hallados más, cuando fueron contados, que los hijos de Itamar; y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Eleazar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24:4? «Y los hijos de _____ fueron hallados más, cuando fueron contados, que los hijos de Itamar; y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con el nombre correcto (1 Crónicas 24:16): «la decimanovena por _____, la vigésima por Hezequiel;»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Gidalti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Petaías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(1 Crónicas 24:6): «Y _____ escriba, hijo de Natanael, de los levitas, los escribió delante del rey y de los príncip…»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Jeconías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Maloti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Semaías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Semaías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24:6): «Y _____ escriba, hijo de Natanael, de los levitas, los escribió delante del rey y de los príncip…»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24: Los turnos de los sacerdotes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Petaías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(1 Crónicas 24:16): «la decimanovena por _____, la vigésima por Hezequiel;»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24:31, ¿qué nombre falta? «…haron suertes, contra sus hermanos los hijos de _____, delante del rey David, y de Sadoc y de Ah…»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Husim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24:31, ¿qué nombre falta? «…haron suertes, contra sus hermanos los hijos de _____, delante del rey David, y de Sadoc y de Ah…»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completa 1 Crónicas 24:9? «la quinta por _____, la sexta por Mijamín;»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Refaías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Malquías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Malquías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24:9? «la quinta por _____, la sexta por Mijamín;»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24: Los turnos de los sacerdotes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