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23: David organiza a los levitas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23:24): «Estos son los hijos de _____ en las familias de sus padres, cabeceras de familias en su censo,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23:24): «Estos son los hijos de _____ en las familias de sus padres, cabeceras de familias en su censo,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23:5, ¿qué nombre falta? «…atro mil para alabar al SEÑOR, con los instrumentos que _____ había hecho para rendir alabanzas.»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Itma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Selemías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23:5, ¿qué nombre falta? «…atro mil para alabar al SEÑOR, con los instrumentos que _____ había hecho para rendir alabanzas.»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23:13? «Los hijos de _____: Aarón y Moisés. Y Aarón fue apartado para ser dedicado a las más santas cosa…»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Aholibama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23:13? «Los hijos de _____: Aarón y Moisés. Y Aarón fue apartado para ser dedicado a las más santas cosa…»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el nombre correcto (1 Crónicas 23:20): «Los hijos de _____: Micaía el primero, e Isías el segundo.»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Uziel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Uziel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23:20): «Los hijos de _____: Micaía el primero, e Isías el segundo.»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23:28, ¿qué nombre falta? «Y estaban bajo la mano de los hijos de _____, para ministrar en la Casa del SEÑOR, en los atrios…»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Imra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Rohga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23:28, ¿qué nombre falta? «Y estaban bajo la mano de los hijos de _____, para ministrar en la Casa del SEÑOR, en los atrios…»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23:1? «Siendo, pues, _____ ya viejo y lleno de días, hizo a Salomón su hijo rey sobre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Togarma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1 Crónicas 23:3? «fueron contados los levitas de _____ años arriba; y fue el número de ellos por sus cabezas, cont…»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1 Crónicas 23:3? «fueron contados los levitas de _____ años arriba; y fue el número de ellos por sus cabezas, cont…»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el nombre correcto (1 Crónicas 23:7): «Los hijos de _____: Laadán, y Simei.»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Gersón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Itrán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Gersón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23:7): «Los hijos de _____: Laadán, y Simei.»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23:11, ¿qué nombre falta? «Jahat era el primero, _____ el segundo; mas Jeús y Bería no multiplicaron en hijos, por lo cual…»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Zina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23:11, ¿qué nombre falta? «Jahat era el primero, _____ el segundo; mas Jeús y Bería no multiplicaron en hijos, por lo cual…»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1 Crónicas 23:15? «Los hijos de _____ fueron Gersón y Eliezer.»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23:15? «Los hijos de _____ fueron Gersón y Eliezer.»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el nombre correcto (1 Crónicas 23:18): «Hijo de _____ fue Selomit el primero.»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Jecutiel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Izhar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Izhar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23:18): «Hijo de _____ fue Selomit el primero.»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23:1? «Siendo, pues, _____ ya viejo y lleno de días, hizo a Salomón su hijo rey sobre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23:22, ¿qué nombre falta? «Y murió _____ sin hijos, mas tuvo hijas; y los hijos de Cis, sus hermanos, las tomaron por mujer…»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Jaalam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Zofa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23:22, ¿qué nombre falta? «Y murió _____ sin hijos, mas tuvo hijas; y los hijos de Cis, sus hermanos, las tomaron por mujer…»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1 Crónicas 23:26? «Y también los _____ no llevarán más el tabernáculo, y todos sus vasos para su ministerio.»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liberalmente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juramento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1 Crónicas 23:26? «Y también los _____ no llevarán más el tabernáculo, y todos sus vasos para su ministerio.»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(1 Crónicas 23:30): «y para que _____ cada mañana todos los días a confesar y alabar al SEÑOR, y asimismo a la tarde;»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asistiesen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alabanza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quietud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pudiésemos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asistiesen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23:30): «y para que _____ cada mañana todos los días a confesar y alabar al SEÑOR, y asimismo a la tarde;»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23:2, ¿qué nombre falta? «Y juntando a todos los principales de _____, y a los sacerdotes y levitas,»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Netanías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23:2, ¿qué nombre falta? «Y juntando a todos los principales de _____, y a los sacerdotes y levitas,»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1 Crónicas 23:4? «De éstos, veinticuatro _____ para dar prisa a la obra de la Casa del SEÑOR; y gobernadores y jue…»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duodécimo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1 Crónicas 23:4? «De éstos, veinticuatro _____ para dar prisa a la obra de la Casa del SEÑOR; y gobernadores y jue…»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23:17): «E hijo de _____ fue Rehabías el primero. Y Eliezer no tuvo otros hijos; mas los hijos de Rehabía…»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Dodanim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23:6): «Y los repartió _____ en órdenes conforme a los hijos de Leví, y de Gersón, y de Coat, y de Merar…»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Sefufán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Hesbón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23:6): «Y los repartió _____ en órdenes conforme a los hijos de Leví, y de Gersón, y de Coat, y de Merar…»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1 Crónicas 23:8, ¿qué nombre falta? «Los hijos de _____, tres: Jehiel el primero, Zetam y Joel.»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Sefufán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Falú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23:8, ¿qué nombre falta? «Los hijos de _____, tres: Jehiel el primero, Zetam y Joel.»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23:10? «Y los hijos de _____: Jahat, Zina, Jeús, y Bería. Estos cuatro fueron los hijos de Simei.»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Aholibama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Abihail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Simei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23:10? «Y los hijos de _____: Jahat, Zina, Jeús, y Bería. Estos cuatro fueron los hijos de Simei.»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23: David organiza a los levitas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Eliezer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23:17): «E hijo de _____ fue Rehabías el primero. Y Eliezer no tuvo otros hijos; mas los hijos de Rehabía…»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23:32, ¿qué nombre falta? «…arda del santuario, y la guarda de los hijos de _____ sus hermanos, en el ministerio de la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Dalaías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23:32, ¿qué nombre falta? «…arda del santuario, y la guarda de los hijos de _____ sus hermanos, en el ministerio de la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23:9? «Los hijos de _____, tres: Selomit, Haziel, y Arán. Estos fueron los príncipes de las familias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Bet-marcabot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Simei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23:9? «Los hijos de _____, tres: Selomit, Haziel, y Arán. Estos fueron los príncipes de las familias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23: David organiza a los levitas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