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Crónicas 22: David prepara la construcción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(1 Crónicas 22:15): «Tú _____ contigo muchos oficiales, canteros, albañiles, y carpinteros, y todo hombre experto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tienes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preparó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sangre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tienes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(1 Crónicas 22:15): «Tú _____ contigo muchos oficiales, canteros, albañiles, y carpinteros, y todo hombre experto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1 Crónicas 22:3, ¿qué nombre falta? «Asimismo aparejó _____ mucho hierro para la clavazón de las puertas, y para las junturas; y much…»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Javán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Jehúba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22:3, ¿qué nombre falta? «Asimismo aparejó _____ mucho hierro para la clavazón de las puertas, y para las junturas; y much…»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1 Crónicas 22:8? «Mas vino a mí _____ del SEÑOR, diciendo: Tú has derramado mucha sangre, y has traído grandes gue…»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guardares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Micael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palabra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hacerte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palabra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1 Crónicas 22:8? «Mas vino a mí _____ del SEÑOR, diciendo: Tú has derramado mucha sangre, y has traído grandes gue…»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(1 Crónicas 22:12): «…iento y prudencia, y él te dé mandamientos para _____; y que tú guardes la ley del SEÑOR tu Dios…»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Subael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Adulam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Bimhal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22:12): «…iento y prudencia, y él te dé mandamientos para _____; y que tú guardes la ley del SEÑOR tu Dios…»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1 Crónicas 22:17, ¿qué nombre falta? «Asimismo mandó _____ a todos los principales de Israel que diesen ayuda a Salomón su hijo, dicie…»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Bezaleel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Hotam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22:17, ¿qué nombre falta? «Asimismo mandó _____ a todos los principales de Israel que diesen ayuda a Salomón su hijo, dicie…»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1 Crónicas 22:1? «Y dijo _____: Esta será la Casa del SEÑOR Dios, y este será el altar del holocausto para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Jeriel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Betuel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Jorcoam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1 Crónicas 22:2? «Después mandó _____ que se juntasen los extranjeros que estaban en la tierra de Israel, e hizo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Abisúa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Pérez-uza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22:2? «Después mandó _____ que se juntasen los extranjeros que estaban en la tierra de Israel, e hizo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(1 Crónicas 22:4): «Porque los sidonios y tirios habían traído a _____ madera de cedro innumerable.»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Equer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Ezri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Merib-baal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22:4): «Porque los sidonios y tirios habían traído a _____ madera de cedro innumerable.»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1 Crónicas 22:7, ¿qué nombre falta? «Y dijo _____ a Salomón: Hijo mío, en mi corazón tuve el edificar templo al nombre del SEÑOR mi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Madián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Nahas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22:7, ¿qué nombre falta? «Y dijo _____ a Salomón: Hijo mío, en mi corazón tuve el edificar templo al nombre del SEÑOR mi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1 Crónicas 22:9? «…enemigos en derredor; por tanto su nombre será _____; y yo daré paz y reposo sobre Israel en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Gozán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Apaim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Ibri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22:9? «…enemigos en derredor; por tanto su nombre será _____; y yo daré paz y reposo sobre Israel en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(1 Crónicas 22:11): «Ahora pues, hijo mío, sea _____ el SEÑOR, y seas prosperado, y edifiques Casa al SEÑOR tu Dios…»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eterno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juntos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reliquias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contigo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(1 Crónicas 22:11): «Ahora pues, hijo mío, sea _____ el SEÑOR, y seas prosperado, y edifiques Casa al SEÑOR tu Dios…»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22:1? «Y dijo _____: Esta será la Casa del SEÑOR Dios, y este será el altar del holocausto para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1 Crónicas 22:13, ¿qué nombre falta? «…r los estatutos y derechos que el SEÑOR mandó a _____ sobre Israel. Esfuérzate pues, y cobra áni…»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Egla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Amalec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22:13, ¿qué nombre falta? «…r los estatutos y derechos que el SEÑOR mandó a _____ sobre Israel. Esfuérzate pues, y cobra áni…»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palabra completa 1 Crónicas 22:16? «Del oro, de la plata, del _____, y del hierro, no hay número. Levántate pues , y a la obra;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dedicado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despertó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acabado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bronce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bronce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1 Crónicas 22:16? «Del oro, de la plata, del _____, y del hierro, no hay número. Levántate pues , y a la obra;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correctamente (1 Crónicas 22:18): «…otros el SEÑOR vuestro Dios, el cual os ha dado _____ de todas partes? Porque él ha entregado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quietud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compañía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invocado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consultar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quietud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(1 Crónicas 22:18): «…otros el SEÑOR vuestro Dios, el cual os ha dado _____ de todas partes? Porque él ha entregado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1 Crónicas 22:6, ¿qué nombre falta? «Llamó entonces _____ a Salomón su hijo, y le mandó que edificase Casa al SEÑOR Dios de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Meselemías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Heber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Haguit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22:6, ¿qué nombre falta? «Llamó entonces _____ a Salomón su hijo, y le mandó que edificase Casa al SEÑOR Dios de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cantidad completa 1 Crónicas 22:14? «…i estrechez he prevenido para la Casa del SEÑOR _____ mil talentos de oro, y un millar de millar…»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primer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millares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cantidad completa 1 Crónicas 22:14? «…i estrechez he prevenido para la Casa del SEÑOR _____ mil talentos de oro, y un millar de millar…»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(1 Crónicas 22:10): «…a mí por hijo, y yo le seré por padre; y afirmaré el trono de su reino sobre _____ para siempre.»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Izhar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Asbea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Completa con el nombre correcto (1 Crónicas 22:1): «Y dijo David: Esta será la Casa del SEÑOR Dios, y este será el altar del holocausto para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Arori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Baal-perazim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Delaía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22:1): «Y dijo David: Esta será la Casa del SEÑOR Dios, y este será el altar del holocausto para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1 Crónicas 22: David prepara la construcción del templo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(1 Crónicas 22:10): «…a mí por hijo, y yo le seré por padre; y afirmaré el trono de su reino sobre _____ para siempre.»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Según 1 Crónicas 22:19, ¿qué palabra falta? «Poned, pues , ahora _____ corazones y vuestros ánimos en buscar al SEÑOR vuestro Dios; y levanta…»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entendimiento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revelaste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vuestros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santificaos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vuestros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1 Crónicas 22:19, ¿qué palabra falta? «Poned, pues , ahora _____ corazones y vuestros ánimos en buscar al SEÑOR vuestro Dios; y levanta…»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D26"/>
                </a:solidFill>
                <a:latin typeface="Arial"/>
              </a:rPr>
              <a:t>¿Qué nombre completa 1 Crónicas 22:5? «Y dijo _____: Salomón mi hijo es aún muchacho y tierno, y la Casa que se ha de edificar al SEÑOR…»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Jehieli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Joiarib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Bileam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Crónicas 22:5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1 Crónicas 22:5? «Y dijo _____: Salomón mi hijo es aún muchacho y tierno, y la Casa que se ha de edificar al SEÑOR…»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Crónicas 22:5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22: David prepara la construcción del templo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