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21: El censo, la plaga y el altar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21:8? «Y dijo _____ a Dios: He pecado gravemente en hacer esto; te ruego que hagas pasar la iniquidad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21:8? «Y dijo _____ a Dios: He pecado gravemente en hacer esto; te ruego que hagas pasar la iniquidad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21:23): «Y _____ respondió a David: Tómalo para ti, y haga mi señor el rey lo que bien le pareciere; y au…»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Beraca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21:23): «Y _____ respondió a David: Tómalo para ti, y haga mi señor el rey lo que bien le pareciere; y au…»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21:5, ¿qué nombre falta? «Y se halló en todo _____ que sacaban espada, once veces cien mil; y de Judá cuatrocientos setent…»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Cabseel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21:5, ¿qué nombre falta? «Y se halló en todo _____ que sacaban espada, once veces cien mil; y de Judá cuatrocientos setent…»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21:12? «…ángel del SEÑOR destruya en todo el término de _____; mira pues qué he de responder al que me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Ibri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Jehedías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21:12? «…ángel del SEÑOR destruya en todo el término de _____; mira pues qué he de responder al que me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21:19): «Entonces _____ subió, conforme a la palabra de Gad que le había dicho en nombre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Jeroham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21:19): «Entonces _____ subió, conforme a la palabra de Gad que le había dicho en nombre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mandó Gad que David construyera en la era? (1 Crónicas 21)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altar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torre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muralla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21:26, ¿qué nombre falta? «Y edificó allí _____ un altar al SEÑOR, en el cual sacrificó holocaustos y sacrificios pacíficos…»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Ludim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Mahavi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Mahala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21:26, ¿qué nombre falta? «Y edificó allí _____ un altar al SEÑOR, en el cual sacrificó holocaustos y sacrificios pacíficos…»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21:3? «Y dijo _____: Añada el SEÑOR a su pueblo cien veces otros tantos. Rey señor mío, ¿no son todos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Abitob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Seorim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Rehobot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21:3? «Y dijo _____: Añada el SEÑOR a su pueblo cien veces otros tantos. Rey señor mío, ¿no son todos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21:6): «…no fueron contados los levitas, ni los hijos de _____, porque Joab abominaba el mandamiento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Baal-hanán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Romanti-ezer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21:6): «…no fueron contados los levitas, ni los hijos de _____, porque Joab abominaba el mandamiento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21:10, ¿qué nombre falta? «Ve, y habla a _____, y dile: Así dijo el SEÑOR: Tres cosas te propongo; escoge de ellas una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21:10, ¿qué nombre falta? «Ve, y habla a _____, y dile: Así dijo el SEÑOR: Tres cosas te propongo; escoge de ellas una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21:14? «Así el SEÑOR dio pestilencia en _____, y cayeron de Israel setenta mil hombres.»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Mahaziot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Ahitofel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Ludim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21:14? «Así el SEÑOR dio pestilencia en _____, y cayeron de Israel setenta mil hombres.»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altar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Gad que David construyera en la era? (1 Crónicas 21)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21:17): «Y dijo _____ a Dios: ¿No soy yo el que hizo contar el pueblo? Yo mismo soy el que pequé, y ciert…»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21:17): «Y dijo _____ a Dios: ¿No soy yo el que hizo contar el pueblo? Yo mismo soy el que pequé, y ciert…»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21:21, ¿qué nombre falta? «Y viniendo _____ a Ornán, miró Ornán y vio a David; y saliendo de la era, se postró en tierra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Masreca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21:21, ¿qué nombre falta? «Y viniendo _____ a Ornán, miró Ornán y vio a David; y saliendo de la era, se postró en tierra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1 Crónicas 21:25? «Y dio _____ a Ornán por el lugar seiscientos siclos de oro por peso.»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Refaías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Jefone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1 Crónicas 21:25? «Y dio _____ a Ornán por el lugar seiscientos siclos de oro por peso.»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21:28): «Entonces viendo _____ que el SEÑOR le había oído en la era de Ornán jebuseo, sacrificó allí.»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Goliat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21:28): «Entonces viendo _____ que el SEÑOR le había oído en la era de Ornán jebuseo, sacrificó allí.»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21:2, ¿qué nombre falta? «Y dijo _____ a Joab y a los príncipes del pueblo: Id, contad a Israel desde Beerseba hasta Dan…»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Zefo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21:2, ¿qué nombre falta? «Y dijo _____ a Joab y a los príncipes del pueblo: Id, contad a Israel desde Beerseba hasta Dan…»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21:1? «Mas _____ se levantó contra Israel, e incitó a David a que contase a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Haziel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Satanás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1 Crónicas 21:4? «Mas el mandamiento del rey pudo más que _____. Salió, por tanto , Joab, y fue por todo Israel;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Hadad-ezer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21:4? «Mas el mandamiento del rey pudo más que _____. Salió, por tanto , Joab, y fue por todo Israel;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21:7): «Este mandamiento también desagradó a los ojos de Dios, e hirió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Acsa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21:7): «Este mandamiento también desagradó a los ojos de Dios, e hirió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1 Crónicas 21:9, ¿qué nombre falta? «Y habló el SEÑOR a _____, vidente de David,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Ibneías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1 Crónicas 21:9, ¿qué nombre falta? «Y habló el SEÑOR a _____, vidente de David,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1 Crónicas 21:11? «Y viniendo _____ a David, le dijo: Así dijo el SEÑOR:»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1 Crónicas 21:11? «Y viniendo _____ a David, le dijo: Así dijo el SEÑOR:»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21:13): «Entonces _____ dijo a Gad: Estoy en grande angustia; ruego que yo caiga en la mano del SEÑOR;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Jesimiel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21:13): «Entonces _____ dijo a Gad: Estoy en grande angustia; ruego que yo caiga en la mano del SEÑOR;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1 Crónicas 21:1? «Mas _____ se levantó contra Israel, e incitó a David a que contase a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21: El censo, la plaga y el altar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(1 Crónicas 21:15): «Y envió el SEÑOR el ángel a _____ para destruirla; pero estando él destruyendo, miró el SEÑOR,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Zuf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Zanoa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Gazez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(1 Crónicas 21:15): «Y envió el SEÑOR el ángel a _____ para destruirla; pero estando él destruyendo, miró el SEÑOR,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1 Crónicas 21:30, ¿qué nombre falta? «mas _____ no pudo ir allá a consultar a Dios, porque estaba espantado a causa del cuchillo del 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Bet-gader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Ahastari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Pelatías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Crónicas 21:30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1 Crónicas 21:30, ¿qué nombre falta? «mas _____ no pudo ir allá a consultar a Dios, porque estaba espantado a causa del cuchillo del 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Crónicas 21:30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21: El censo, la plaga y el altar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