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20: Victorias sobre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20:6): «Y volvió a haber guerra en _____, donde hubo un hombre de grande estatura, el cual tenía seis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Sefatías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20:6): «Y volvió a haber guerra en _____, donde hubo un hombre de grande estatura, el cual tenía seis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20:2, ¿qué nombre falta? «Y _____ tomó la corona de su rey de encima de su cabeza, y la halló de peso de un talento de oro…»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20:2, ¿qué nombre falta? «Y _____ tomó la corona de su rey de encima de su cabeza, y la halló de peso de un talento de oro…»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20:4? «…pués de esto aconteció que se levantó guerra en _____ con los filisteos; e hirió Sibecai husatit…»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Onam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Iddo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Josbecasa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20:4? «…pués de esto aconteció que se levantó guerra en _____ con los filisteos; e hirió Sibecai husatit…»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20:7): «Denostó él a _____, mas lo hirió Jonatán, hijo de Simea hermano de David.»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Peniel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20:7): «Denostó él a _____, mas lo hirió Jonatán, hijo de Simea hermano de David.»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20:1, ¿qué nombre falta? «…ejército, y destruyó la tierra de los hijos de _____, y vino y cercó a Rabá. Mas David estaba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Jatniel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Elizafán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Bacbacar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20:1, ¿qué nombre falta? «…ejército, y destruyó la tierra de los hijos de _____, y vino y cercó a Rabá. Mas David estaba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20:1? «…po que suelen los reyes salir a la guerra , que _____ sacó las fuerzas del ejército, y destruyó…»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Hodavías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Ulam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Pasur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20:5? «…erra con los filisteos; e hirió Elhanán hijo de _____ a Lahmi, hermano de Goliat geteo, el asta…»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Jafía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Ibri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Jair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20:5? «…erra con los filisteos; e hirió Elhanán hijo de _____ a Lahmi, hermano de Goliat geteo, el asta…»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20:8): «Estos fueron hijos del gigante en Gat, los cuales cayeron por mano de _____ y de sus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Satanás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20:8): «Estos fueron hijos del gigante en Gat, los cuales cayeron por mano de _____ y de sus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20:3, ¿qué nombre falta? «…hizo David a todas las ciudades de los hijos de _____. Y se volvió David con todo el pueblo a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Zeri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20:3, ¿qué nombre falta? «…hizo David a todas las ciudades de los hijos de _____. Y se volvió David con todo el pueblo a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cantidad completa 1 Crónicas 20:6? «…ubo un hombre de grande estatura, el cual tenía _____ dedos en sus pies y seis dedos en sus 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nueve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sesenta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cantidad completa 1 Crónicas 20:6? «…ubo un hombre de grande estatura, el cual tenía _____ dedos en sus pies y seis dedos en sus 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20:2): «…dras preciosas; y fue puesta sobre la cabeza de _____. Y Además de esto sacó de la ciudad un muy…»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Maquir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20:2): «…dras preciosas; y fue puesta sobre la cabeza de _____. Y Además de esto sacó de la ciudad un muy…»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20:1? «…po que suelen los reyes salir a la guerra , que _____ sacó las fuerzas del ejército, y destruyó…»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20: Victorias sobre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(1 Crónicas 20:5): «…a levantarse guerra con los filisteos; e hirió _____ hijo de Jair a Lahmi, hermano de Goliat ge…»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Jeconías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20:5): «…a levantarse guerra con los filisteos; e hirió _____ hijo de Jair a Lahmi, hermano de Goliat ge…»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1 Crónicas 20:8, ¿qué nombre falta? «Estos fueron hijos del gigante en _____, los cuales cayeron por mano de David y de sus siervos.»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Isacar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Jefone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20:8, ¿qué nombre falta? «Estos fueron hijos del gigante en _____, los cuales cayeron por mano de David y de sus siervos.»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1 Crónicas 20:3? «…con trillos de hierro, y segures. Lo mismo hizo _____ a todas las ciudades de los hijos de Amón.…»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Jehieli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Mizraim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20:3? «…con trillos de hierro, y segures. Lo mismo hizo _____ a todas las ciudades de los hijos de Amón.…»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20: Victorias sobre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