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19: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quedó al mando del resto del pueblo frente a los amonitas?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quedó al mando del resto del pueblo frente a los amonitas?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19:1? «Después de estas cosas aconteció que murió _____ rey de los hijos de Amón, y reinó en su lugar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Ibri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Ahumai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Nahas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19:1? «Después de estas cosas aconteció que murió _____ rey de los hijos de Amón, y reinó en su lugar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19:10): «Y viendo _____ que la faz de la batalla estaba contra él delante y a las espaldas, escogió de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19:10): «Y viendo _____ que la faz de la batalla estaba contra él delante y a las espaldas, escogió de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19:19, ¿qué nombre falta? «Y viendo los sirios de _____ que habían caído delante de Israel, concertaron paz con David, y fu…»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Lahmi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Hadad-ezer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Hadad-ezer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19:19, ¿qué nombre falta? «Y viendo los sirios de _____ que habían caído delante de Israel, concertaron paz con David, y fu…»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19:5? «Se fueron, pues , y fue dada la nueva a _____ de aquellos varones, y él envió a recibirlos,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Selles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19:5? «Se fueron, pues , y fue dada la nueva a _____ de aquellos varones, y él envió a recibirlos,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debían esperar los mensajeros hasta que les creciera la barba?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19:15): «Entonces los hijos de _____, viendo que los Sirios habían huido, huyeron también ellos delante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19:15): «Entonces los hijos de _____, viendo que los Sirios habían huido, huyeron también ellos delante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19:3, ¿qué nombre falta? «los príncipes de los hijos de _____ dijeron a Hanán: ¿A tu parecer honra David a tu padre, que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Lamec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Jerebai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19:3, ¿qué nombre falta? «los príncipes de los hijos de _____ dijeron a Hanán: ¿A tu parecer honra David a tu padre, que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1 Crónicas 19:8? «Oyéndolo _____, envió a Joab y a todo el ejército de los hombres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Jocsán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Jetur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19:8? «Oyéndolo _____, envió a Joab y a todo el ejército de los hombres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(1 Crónicas 19:12): «Y dijo: Si los _____ fueren más fuertes que yo, tú me salvarás; y si los amonitas fueren más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repartió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(1 Crónicas 19:12): «Y dijo: Si los _____ fueren más fuertes que yo, tú me salvarás; y si los amonitas fueren más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19:17, ¿qué nombre falta? «Y cuando el aviso fue dado a _____, juntó a todo Israel, y pasando el Jordán vino a ellos, y ord…»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Ahisahar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19:17, ¿qué nombre falta? «Y cuando el aviso fue dado a _____, juntó a todo Israel, y pasando el Jordán vino a ellos, y ord…»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esperar los mensajeros hasta que les creciera la barba?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19:2? «Y dijo _____: Haré misericordia con Hanán hijo de Nahas, porque también su padre hizo conmigo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19:2? «Y dijo _____: Haré misericordia con Hanán hijo de Nahas, porque también su padre hizo conmigo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19:4): «Entonces _____ tomó los siervos de David, y los rapó, y les cortó los vestidos por medio, hasta…»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Bacbacar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Subiré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19:4): «Entonces _____ tomó los siervos de David, y los rapó, y les cortó los vestidos por medio, hasta…»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19:7, ¿qué nombre falta? «…a sueldo treinta y dos mil carros, y al rey de _____ y a su pueblo, los cuales vinieron y asent…»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Naftuhim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19:7, ¿qué nombre falta? «…a sueldo treinta y dos mil carros, y al rey de _____ y a su pueblo, los cuales vinieron y asent…»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19:9? «Y los hijos de _____ salieron, y ordenaron su escuadrón a la entrada de la ciudad; y los reyes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Senir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Casluhim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19:9? «Y los hijos de _____ salieron, y ordenaron su escuadrón a la entrada de la ciudad; y los reyes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(1 Crónicas 19:13): «_____, y esforcémonos por nuestro pueblo, y por las ciudades de nuestro Dios; y haga el SEÑOR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Esfuérzate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Esfuérzate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(1 Crónicas 19:13): «_____, y esforcémonos por nuestro pueblo, y por las ciudades de nuestro Dios; y haga el SEÑOR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contrataron los amonitas para reforzar su ejército?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19:16, ¿qué nombre falta? «Y viendo los sirios que habían caído delante de _____, enviaron embajadores, y trajeron a los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Sitrai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Benzohet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19:16, ¿qué nombre falta? «Y viendo los sirios que habían caído delante de _____, enviaron embajadores, y trajeron a los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19: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contrataron los amonitas para reforzar su ejército?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envió David con el ejército de los valientes?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David con el ejército de los valientes?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quién se colocó Joab con los escogidos de Israel?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amonitas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Contra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 se colocó Joab con los escogidos de Israel?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19: Guerra contra Amón y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