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Crónicas 18: Las victorias de David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dedicó David los metales recibidos y conquistados? (1 Crónicas 18)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Hiram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sus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dedicó David los metales recibidos y conquistados? (1 Crónicas 18)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era el general del ejército de David? (1 Crónicas 18)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Josafat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Sadoc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era el general del ejército de David? (1 Crónicas 18)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hombres de a pie tomó David del ejército de Hadad-ezer? (1 Crónicas 18)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Mil setecientos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Veintidós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Veinte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Dieciocho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Veinte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hombres de a pie tomó David del ejército de Hadad-ezer? (1 Crónicas 18)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carros conservó David después de inutilizar los demás caballos? (1 Crónicas 18)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Ninguno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Cien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carros conservó David después de inutilizar los demás caballos? (1 Crónicas 18)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1 Crónicas 18:1? «Después de estas cosas aconteció que _____ hirió a los filisteos, y los humilló; y tomó a Gat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Nodab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Pispa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1 Crónicas 18:1? «Después de estas cosas aconteció que _____ hirió a los filisteos, y los humilló; y tomó a Gat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pueblo hirió y humilló David al comenzar el capítulo? (1 Crónicas 18)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egipcios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babilonios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madianitas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(1 Crónicas 18:9): «Y oyendo _____ rey de Hamat, que David había deshecho todo el ejército de Hadad-ezer, rey de Sob…»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Merib-baal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Toi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(1 Crónicas 18:9): «Y oyendo _____ rey de Hamat, que David había deshecho todo el ejército de Hadad-ezer, rey de Sob…»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1 Crónicas 18:17, ¿qué nombre falta? «y _____ hijo de Joiada era sobre los cereteos y peleteos; y los hijos de David eran los príncipe…»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Quisi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Joezer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Benaía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Simeón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Benaía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1 Crónicas 18:17, ¿qué nombre falta? «y _____ hijo de Joiada era sobre los cereteos y peleteos; y los hijos de David eran los príncipe…»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1 Crónicas 18:5? «Y viniendo Siria, la de _____, en ayuda de Hadad-ezer rey de Soba, David hirió de los sirios vei…»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Absalón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Sadoc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Bocru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Damasco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1 Crónicas 18:5? «Y viniendo Siria, la de _____, en ayuda de Hadad-ezer rey de Soba, David hirió de los sirios vei…»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(1 Crónicas 18:13): «Y puso guarnición en _____, y todos los idumeos fueron siervos de David; porque el SEÑOR guardab…»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Samhut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Súa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Salmón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Edom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(1 Crónicas 18:13): «Y puso guarnición en _____, y todos los idumeos fueron siervos de David; porque el SEÑOR guardab…»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1 Crónicas 18:3, ¿qué nombre falta? «Asimismo hirió _____ a Hadad-ezer rey de Soba, en Hamat, yendo él a asegurar su dominio al río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Buz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Nafis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Aniam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1 Crónicas 18:3, ¿qué nombre falta? «Asimismo hirió _____ a Hadad-ezer rey de Soba, en Hamat, yendo él a asegurar su dominio al río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pueblo hirió y humilló David al comenzar el capítulo? (1 Crónicas 18)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1 Crónicas 18:7? «Tomó también _____ los escudos de oro que llevaban los siervos de Hadad-ezer, y los trajo a Jeru…»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Peniel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Acán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1 Crónicas 18:7? «Tomó también _____ los escudos de oro que llevaban los siervos de Hadad-ezer, y los trajo a Jeru…»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(1 Crónicas 18:11): «los cuales el rey _____ dedicó al SEÑOR, con la plata y oro que había tomado de todas las nacion…»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Eliata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Jusab-hesed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(1 Crónicas 18:11): «los cuales el rey _____ dedicó al SEÑOR, con la plata y oro que había tomado de todas las nacion…»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1 Crónicas 18:2, ¿qué nombre falta? «También hirió a _____; y los moabitas fueron siervos de David trayéndole presentes.»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Dinaba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Subael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Malquisúa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1 Crónicas 18:2, ¿qué nombre falta? «También hirió a _____; y los moabitas fueron siervos de David trayéndole presentes.»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1 Crónicas 18:4? «Y les tomó _____ mil carros, y siete mil caballos, y veinte mil hombres de a pie; y desjarretó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Ludim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Hanoc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1 Crónicas 18:4? «Y les tomó _____ mil carros, y siete mil caballos, y veinte mil hombres de a pie; y desjarretó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Crónicas 18: Las victorias de David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rey de Soba fue derrotado por David? (1 Crónicas 18)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Hanún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Hadad-ezer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Hadad-ezer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rey de Soba fue derrotado por David? (1 Crónicas 18)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¿Hasta qué río intentaba extender su dominio Hadad-ezer? (1 Crónicas 18)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Nilo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Éufrates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Quebar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Éufrates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¿Hasta qué río intentaba extender su dominio Hadad-ezer? (1 Crónicas 18)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tomó David de los siervos de Hadad-ezer y llevó a Jerusalén? (1 Crónicas 18)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Coronas de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Carros de hierro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Túnicas de lino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Escudos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Escudos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tomó David de los siervos de Hadad-ezer y llevó a Jerusalén? (1 Crónicas 18)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Crónicas 18: Las victorias de David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