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del mensaje y la visión comunicó Natán a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la promesa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del mensaje y la visión comunicó Natán a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17:1? «Y aconteció que morando _____ en su casa, David dijo al profeta Natán: He aquí yo habito en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Jasobeam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17:1? «Y aconteció que morando _____ en su casa, David dijo al profeta Natán: He aquí yo habito en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(1 Crónicas 17:14): «mas yo lo _____ en mi Casa y en mi Reino eternalmente; y su trono será firme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confirmaré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confirmó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confirmaré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17:14): «mas yo lo _____ en mi Casa y en mi Reino eternalmente; y su trono será firme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17:27, ¿qué palabra falta? «y ahora has _____ bendecir la casa de tu siervo, para que permanezca perpetuamente delante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Ismerai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17:27, ¿qué palabra falta? «y ahora has _____ bendecir la casa de tu siervo, para que permanezca perpetuamente delante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17:7? «Por tanto, ahora dirás a mi siervo _____: Así dijo el SEÑOR de los ejércitos: Yo te tomé del red…»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Ahastari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17:7? «Por tanto, ahora dirás a mi siervo _____: Así dijo el SEÑOR de los ejércitos: Yo te tomé del red…»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profeta escuchó primero el deseo de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17:21): «¿Y qué gente hay en la tierra como tu pueblo _____, cuyo Dios fuese y se redimiera un pueblo,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17:21): «¿Y qué gente hay en la tierra como tu pueblo _____, cuyo Dios fuese y se redimiera un pueblo,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17:4, ¿qué nombre falta? «Ve y di a _____ mi siervo: Así dijo el SEÑOR: Tú no me edificarás casa en que habite;»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Taanac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17:4, ¿qué nombre falta? «Ve y di a _____ mi siervo: Así dijo el SEÑOR: Tú no me edificarás casa en que habite;»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1 Crónicas 17:11? «Y será que, cuando tus días _____ cumplidos para irte con tus padres, despertaré tu simiente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garfios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1 Crónicas 17:11? «Y será que, cuando tus días _____ cumplidos para irte con tus padres, despertaré tu simiente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(1 Crónicas 17:17): «Y aun esto, oh Dios, te ha _____ poco, pues que has hablado de la casa de tu siervo para más lej…»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17:17): «Y aun esto, oh Dios, te ha _____ poco, pues que has hablado de la casa de tu siervo para más lej…»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17:24, ¿qué nombre falta? «…que se diga: El SEÑOR de los ejércitos, Dios de _____, es Dios para Israel. Y sea la casa de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Astarot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17:24, ¿qué nombre falta? «…que se diga: El SEÑOR de los ejércitos, Dios de _____, es Dios para Israel. Y sea la casa de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escuchó primero el deseo de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17:3? «En aquella misma noche fue palabra de Dios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Rafael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Ozem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17:3? «En aquella misma noche fue palabra de Dios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17:6): «En todo cuanto anduve con todo _____ ¿hablé una palabra a alguno de los jueces de Israel,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Gedalías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17:6): «En todo cuanto anduve con todo _____ ¿hablé una palabra a alguno de los jueces de Israel,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17:9, ¿qué nombre falta? «Asimismo he dispuesto lugar a mi pueblo _____, y lo he plantado para que habite por sí, y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17:9, ¿qué nombre falta? «Asimismo he dispuesto lugar a mi pueblo _____, y lo he plantado para que habite por sí, y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1 Crónicas 17:12? «El me _____ Casa, y yo confirmaré su trono eternalmente.»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misericordias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1 Crónicas 17:12? «El me _____ Casa, y yo confirmaré su trono eternalmente.»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17:16): «Y entró el rey _____, y se sentó delante del SEÑOR, y dijo: SEÑOR Dios, ¿quién soy yo, y cuál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Peultai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17:16): «Y entró el rey _____, y se sentó delante del SEÑOR, y dijo: SEÑOR Dios, ¿quién soy yo, y cuál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había habitado simbólicamente Dios desde la salida de Egipto?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casa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tienda y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fortaleza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17:19, ¿qué palabra falta? «Oh SEÑOR, por amor de tu _____ y según tu corazón, has hecho toda esta grandeza, para hacer noto…»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17:19, ¿qué palabra falta? «Oh SEÑOR, por amor de tu _____ y según tu corazón, has hecho toda esta grandeza, para hacer noto…»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17:22? «Tú has constituído a tu pueblo _____ por pueblo tuyo para siempre; y tú, el SEÑOR, has venido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Mehir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17:22? «Tú has constituído a tu pueblo _____ por pueblo tuyo para siempre; y tú, el SEÑOR, has venido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(1 Crónicas 17:25): «Porque tú, Dios mío, _____ al oído a tu siervo que le has de edificar casa; por eso ha hallado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revelaste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castigó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revelaste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(1 Crónicas 17:25): «Porque tú, Dios mío, _____ al oído a tu siervo que le has de edificar casa; por eso ha hallado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tienda y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habitado simbólicamente Dios desde la salida de Egipto?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dijo Dios que había tomado a David?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casa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detrás de las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sacerdocio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detrás de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dijo Dios que había tomado a David?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¿Había pedido Dios a alguna tribu que le construyera casa de cedro? (1 Crónicas 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Sí,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Sí,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Sí, a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¿Había pedido Dios a alguna tribu que le construyera casa de cedro? (1 Crónicas 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17: El pacto de Dios con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