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Crónicas 17: El pacto de Dios con David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 del mensaje y la visión comunicó Natán a David? (1 Crónicas 17)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Sólo una parte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Únicamente la promesa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Todo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del mensaje y la visión comunicó Natán a David? (1 Crónicas 17)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1 Crónicas 17:1? «Y aconteció que morando _____ en su casa, David dijo al profeta Natán: He aquí yo habito en casa…»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Abiatar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Jasobeam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17:1? «Y aconteció que morando _____ en su casa, David dijo al profeta Natán: He aquí yo habito en casa…»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(1 Crónicas 17:14): «mas yo lo _____ en mi Casa y en mi Reino eternalmente; y su trono será firme para siempre.»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extrañas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gloria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confirmaré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confirmó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confirmaré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(1 Crónicas 17:14): «mas yo lo _____ en mi Casa y en mi Reino eternalmente; y su trono será firme para siempre.»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1 Crónicas 17:27, ¿qué palabra falta? «y ahora has _____ bendecir la casa de tu siervo, para que permanezca perpetuamente delante de ti…»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traído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millar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Ismerai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querido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17:27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querido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17:27, ¿qué palabra falta? «y ahora has _____ bendecir la casa de tu siervo, para que permanezca perpetuamente delante de ti…»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17:27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1 Crónicas 17:7? «Por tanto, ahora dirás a mi siervo _____: Así dijo el SEÑOR de los ejércitos: Yo te tomé del red…»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Zabad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Roboam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Ahastari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17:7? «Por tanto, ahora dirás a mi siervo _____: Así dijo el SEÑOR de los ejércitos: Yo te tomé del red…»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profeta escuchó primero el deseo de David? (1 Crónicas 17)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(1 Crónicas 17:21): «¿Y qué gente hay en la tierra como tu pueblo _____, cuyo Dios fuese y se redimiera un pueblo, pa…»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Ahbán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Onam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Jared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17:21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17:21): «¿Y qué gente hay en la tierra como tu pueblo _____, cuyo Dios fuese y se redimiera un pueblo, pa…»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17:21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1 Crónicas 17:4, ¿qué nombre falta? «Ve y di a _____ mi siervo: Así dijo el SEÑOR: Tú no me edificarás casa en que habite;»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Pelaías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Taanac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17:4, ¿qué nombre falta? «Ve y di a _____ mi siervo: Así dijo el SEÑOR: Tú no me edificarás casa en que habite;»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1 Crónicas 17:11? «Y será que, cuando tus días _____ cumplidos para irte con tus padres, despertaré tu simiente des…»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primera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garfios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valles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fueren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fueren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1 Crónicas 17:11? «Y será que, cuando tus días _____ cumplidos para irte con tus padres, despertaré tu simiente des…»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(1 Crónicas 17:17): «Y aun esto, oh Dios, te ha _____ poco, pues que has hablado de la casa de tu siervo para más lej…»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parecido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arriba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consigo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mañana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parecido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(1 Crónicas 17:17): «Y aun esto, oh Dios, te ha _____ poco, pues que has hablado de la casa de tu siervo para más lej…»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1 Crónicas 17:24, ¿qué nombre falta? «…que se diga: El SEÑOR de los ejércitos, Dios de _____, es Dios para Israel. Y sea la casa de tu…»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Aminadab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Astarot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17:24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17:24, ¿qué nombre falta? «…que se diga: El SEÑOR de los ejércitos, Dios de _____, es Dios para Israel. Y sea la casa de tu…»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17:24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profeta escuchó primero el deseo de David? (1 Crónicas 17)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nombre completa 1 Crónicas 17:3? «En aquella misma noche fue palabra de Dios a _____,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Rafael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Ozem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1 Crónicas 17:3? «En aquella misma noche fue palabra de Dios a _____,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(1 Crónicas 17:6): «En todo cuanto anduve con todo _____ ¿hablé una palabra a alguno de los jueces de Israel, a 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Obed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Libna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Gedalías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17:6): «En todo cuanto anduve con todo _____ ¿hablé una palabra a alguno de los jueces de Israel, a 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1 Crónicas 17:9, ¿qué nombre falta? «Asimismo he dispuesto lugar a mi pueblo _____, y lo he plantado para que habite por sí, y que no…»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Jesaías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17:9, ¿qué nombre falta? «Asimismo he dispuesto lugar a mi pueblo _____, y lo he plantado para que habite por sí, y que no…»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palabra completa 1 Crónicas 17:12? «El me _____ Casa, y yo confirmaré su trono eternalmente.»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escudo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edificará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parecía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misericordias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edificará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1 Crónicas 17:12? «El me _____ Casa, y yo confirmaré su trono eternalmente.»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(1 Crónicas 17:16): «Y entró el rey _____, y se sentó delante del SEÑOR, y dijo: SEÑOR Dios, ¿quién soy yo, y cuál 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Ahoa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Mahavi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Peultai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17:16): «Y entró el rey _____, y se sentó delante del SEÑOR, y dijo: SEÑOR Dios, ¿quién soy yo, y cuál 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había habitado simbólicamente Dios desde la salida de Egipto? (1 Crónicas 17)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una casa de cedro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tienda y tabernáculo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palacio de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fortaleza de Sion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1 Crónicas 17:19, ¿qué palabra falta? «Oh SEÑOR, por amor de tu _____ y según tu corazón, has hecho toda esta grandeza, para hacer noto…»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ofrecido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entregarás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tazones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siervo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17:19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siervo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17:19, ¿qué palabra falta? «Oh SEÑOR, por amor de tu _____ y según tu corazón, has hecho toda esta grandeza, para hacer noto…»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17:19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1 Crónicas 17:22? «Tú has constituído a tu pueblo _____ por pueblo tuyo para siempre; y tú, el SEÑOR, has venido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Mehir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Isod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17:22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17:22? «Tú has constituído a tu pueblo _____ por pueblo tuyo para siempre; y tú, el SEÑOR, has venido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17:22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(1 Crónicas 17:25): «Porque tú, Dios mío, _____ al oído a tu siervo que le has de edificar casa; por eso ha hallado 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querido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revelaste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edificarás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castigó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17:25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revelaste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(1 Crónicas 17:25): «Porque tú, Dios mío, _____ al oído a tu siervo que le has de edificar casa; por eso ha hallado 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17:25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Crónicas 17: El pacto de Dios con David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tienda y tabernáculo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había habitado simbólicamente Dios desde la salida de Egipto? (1 Crónicas 17)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dónde dijo Dios que había tomado a David? (1 Crónicas 17)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ejército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 casa de Abner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detrás de las ovejas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sacerdocio de 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detrás de las ovejas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dónde dijo Dios que había tomado a David? (1 Crónicas 17)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¿Había pedido Dios a alguna tribu que le construyera casa de cedro? (1 Crónicas 17)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Sí, a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Sí, a 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Sí, a Leví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¿Había pedido Dios a alguna tribu que le construyera casa de cedro? (1 Crónicas 17)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Crónicas 17: El pacto de Dios con David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