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Crónicas 16: David organiza la adoración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palabra completa 1 Crónicas 16:11? «_____ al SEÑOR y su fortaleza; buscad su rostro continuamente.»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Buscad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cantarán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padres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humilló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Buscad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1 Crónicas 16:11? «_____ al SEÑOR y su fortaleza; buscad su rostro continuamente.»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(1 Crónicas 16:33): «Entonces _____ los árboles de los bosques delante del SEÑOR, porque viene a juzgar la tierra.»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cantarán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edificada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postreros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cantarán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(1 Crónicas 16:33): «Entonces _____ los árboles de los bosques delante del SEÑOR, porque viene a juzgar la tierra.»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1 Crónicas 16:6, ¿qué nombre falta? «y _____ y Jahaziel, sacerdotes, continuamente con trompetas delante del arca del pacto de Dios.»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Aroer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Melec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Benaía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Dicla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Benaía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1 Crónicas 16:6, ¿qué nombre falta? «y _____ y Jahaziel, sacerdotes, continuamente con trompetas delante del arca del pacto de Dios.»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nombre completa 1 Crónicas 16:17? «la cual él confirmó a _____ por estatuto, y a Israel en pacto eterno,»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Hadad-ezer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Benaía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Jacob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1 Crónicas 16:17? «la cual él confirmó a _____ por estatuto, y a Israel en pacto eterno,»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(1 Crónicas 16:27): «_____ y hermosura están delante de él; fortaleza y alegría en su morada.»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Potencia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hallaban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llegaron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Potencia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(1 Crónicas 16:27): «_____ y hermosura están delante de él; fortaleza y alegría en su morada.»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David después de ofrecer holocaustos y sacrificios de paz? (1 Crónicas 16)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Bendijo al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Regresó a 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Nombró sacerdote a Uza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Despidió a los levitas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1 Crónicas 16:38, ¿qué nombre falta? «Y a _____ y a sus hermanos, sesenta y ocho; y a Obed-edom hijo de Jedutún, y a Asa, por porteros…»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Obed-edom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Musi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Selef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Obed-edom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1 Crónicas 16:38, ¿qué nombre falta? «Y a _____ y a sus hermanos, sesenta y ocho; y a Obed-edom hijo de Jedutún, y a Asa, por porteros…»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1 Crónicas 16:4? «…OR ministros de los levitas, para que recordasen, y confesasen, y loasen al SEÑOR Dios de _____:»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Onam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Asbel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Itream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1 Crónicas 16:4? «…OR ministros de los levitas, para que recordasen, y confesasen, y loasen al SEÑOR Dios de _____:»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Completa correctamente (1 Crónicas 16:9): «_____ a él, cantadle salmos; hablad de todas sus maravillas.»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consigo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parece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sacerdocio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Cantad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Cantad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(1 Crónicas 16:9): «_____ a él, cantadle salmos; hablad de todas sus maravillas.»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Según 1 Crónicas 16:14, ¿qué palabra falta? «El SEÑOR, él es _____ Dios; sus juicios, en toda la tierra.»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nuestro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campos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muertos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sueldo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nuestro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1 Crónicas 16:14, ¿qué palabra falta? «El SEÑOR, él es _____ Dios; sus juicios, en toda la tierra.»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palabra completa 1 Crónicas 16:19? «siendo vosotros pocos hombres en _____, y peregrinos en ella.»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herencia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número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incensarios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salvaré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número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1 Crónicas 16:19? «siendo vosotros pocos hombres en _____, y peregrinos en ella.»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Bendijo al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David después de ofrecer holocaustos y sacrificios de paz? (1 Crónicas 16)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(1 Crónicas 16:25): «Porque _____ es el SEÑOR, y digno de ser grandemente loado, y de ser temido sobre todos los dios…»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escuadrón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Cainán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grande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grande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(1 Crónicas 16:25): «Porque _____ es el SEÑOR, y digno de ser grandemente loado, y de ser temido sobre todos los dios…»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1 Crónicas 16:30, ¿qué palabra falta? «Temed delante de su _____, toda la tierra; que el mundo está aún afirmando para que no se conmue…»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sábados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herencia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truene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presencia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presencia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1 Crónicas 16:30, ¿qué palabra falta? «Temed delante de su _____, toda la tierra; que el mundo está aún afirmando para que no se conmue…»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palabra completa 1 Crónicas 16:35? «Y decid: _____, oh Dios, salud nuestra; júntanos, y líbranos de los gentiles, para que confesemo…»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Sálvanos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colores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Sibecai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canteros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Sálvanos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1 Crónicas 16:35? «Y decid: _____, oh Dios, salud nuestra; júntanos, y líbranos de los gentiles, para que confesemo…»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(1 Crónicas 16:40): «…r del holocausto, conforme a todo lo que está escrito en la ley del SEÑOR, que él mandó a _____;»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Requem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Jahat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Jesimiel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(1 Crónicas 16:40): «…r del holocausto, conforme a todo lo que está escrito en la ley del SEÑOR, que él mandó a _____;»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1 Crónicas 16:2, ¿qué nombre falta? «Y cuando _____ hubo acabado de ofrecer el holocausto y los pacíficos, bendijo al pueblo en el no…»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Zetán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Asael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Seharías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1 Crónicas 16:2, ¿qué nombre falta? «Y cuando _____ hubo acabado de ofrecer el holocausto y los pacíficos, bendijo al pueblo en el no…»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1 Crónicas 16:1? «…Dios, y la asentaron en medio de la tienda que _____ había tendido para ella; y ofrecieron holo…»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Selomot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Abinadab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1 Crónicas 16:5? «Asaf era el primero, el segundo después de él _____, Jeiel, Semiramot, Jeiel, Matatías, Eliab, 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Birzavit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Asaf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Tolad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Zacarías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Zacarías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1 Crónicas 16:5? «Asaf era el primero, el segundo después de él _____, Jeiel, Semiramot, Jeiel, Matatías, Eliab, 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(1 Crónicas 16:8): «_____ al SEÑOR, invocad su nombre, haced notorias en los pueblos sus obras.»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Confesad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juzgar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acogimiento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asistiesen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Confesad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(1 Crónicas 16:8): «_____ al SEÑOR, invocad su nombre, haced notorias en los pueblos sus obras.»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1 Crónicas 16:10, ¿qué palabra falta? «_____ en su santo nombre; alégrese el corazón de los que buscan al SEÑOR.»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Arfaxad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Gloriaos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pidiendo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Abisúa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Gloriaos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1 Crónicas 16:10, ¿qué palabra falta? «_____ en su santo nombre; alégrese el corazón de los que buscan al SEÑOR.»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nombre completa 1 Crónicas 16:13? «oh vosotros , simiente de _____ su siervo, hijos de Jacob, sus escogidos.»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Ohel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Mahli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1 Crónicas 16:13? «oh vosotros , simiente de _____ su siervo, hijos de Jacob, sus escogidos.»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la cantidad correcta (1 Crónicas 16:15): «Haced memoria de su alianza perpetuamente, y de la palabra que él mandó en _____ generaciones.»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noveno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segundo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(1 Crónicas 16:15): «Haced memoria de su alianza perpetuamente, y de la palabra que él mandó en _____ generaciones.»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1 Crónicas 16:1? «…Dios, y la asentaron en medio de la tienda que _____ había tendido para ella; y ofrecieron holo…»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Según 1 Crónicas 16:18, ¿qué nombre falta? «diciendo: A ti daré la tierra de _____, cuerda de vuestra herencia;»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Elzabad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Peultai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Efer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Canaán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1 Crónicas 16:18, ¿qué nombre falta? «diciendo: A ti daré la tierra de _____, cuerda de vuestra herencia;»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palabra completa 1 Crónicas 16:21? «No _____ que nadie los oprimiese; antes por amor de ellos castigó a los reyes.»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parecido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permitió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descendieron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zoraítas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permitió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1 Crónicas 16:21? «No _____ que nadie los oprimiese; antes por amor de ellos castigó a los reyes.»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Crónicas 16: David organiza la adoración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Completa correctamente (1 Crónicas 16:22): «No _____, dijo, a mis ungidos, ni hagáis mal a mis profetas.»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ancianos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escoge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toquéis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asirios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toquéis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(1 Crónicas 16:22): «No _____, dijo, a mis ungidos, ni hagáis mal a mis profetas.»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1 Crónicas 16:43, ¿qué nombre falta? «Y todo el pueblo se fue cada uno a su casa; y _____ se volvió para bendecir su casa.»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Zeri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Ezem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Sipai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16:43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1 Crónicas 16:43, ¿qué nombre falta? «Y todo el pueblo se fue cada uno a su casa; y _____ se volvió para bendecir su casa.»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16:43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Crónicas 16: David organiza la adoración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