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15: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15:8? «de los hijos de _____, Semaías el principal, y sus hermanos, doscientos;»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Elizafán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Elizafán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15:8? «de los hijos de _____, Semaías el principal, y sus hermanos, doscientos;»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15:22): «Y _____, príncipe de los levitas en la profecía, porque él presidía en la profecía, porque era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Jaazías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15:22): «Y _____, príncipe de los levitas en la profecía, porque él presidía en la profecía, porque era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15:5, ¿qué nombre falta? «de los hijos de _____, Uriel el principal, y sus hermanos, ciento veinte;»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Jezlías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15:5, ¿qué nombre falta? «de los hijos de _____, Uriel el principal, y sus hermanos, ciento veinte;»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15:11? «Y llamó también _____ a Sadoc y a Abiatar, sacerdotes, y a los levitas, Uriel, Asaías, Joel, Sem…»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Talmón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15:11? «Y llamó también _____ a Sadoc y a Abiatar, sacerdotes, y a los levitas, Uriel, Asaías, Joel, Sem…»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15:19): «Así _____, Asaf, y Etán, que eran cantores, alzaban su voz con címbalos de bronce.»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Estemoa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Mahalaleel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15:19): «Así _____, Asaf, y Etán, que eran cantores, alzaban su voz con címbalos de bronce.»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menospreció a David al verlo danzar? (1 Crónicas 15)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15:25, ¿qué nombre falta? «David pues y los ancianos de _____, y los capitanes de los millares fueron a traer el arca del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Sefo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15:25, ¿qué nombre falta? «David pues y los ancianos de _____, y los capitanes de los millares fueron a traer el arca del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15:3? «Y juntó _____ a todo Israel en Jerusalén, para que pasasen el arca del SEÑOR a su lugar, el cual…»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15:3? «Y juntó _____ a todo Israel en Jerusalén, para que pasasen el arca del SEÑOR a su lugar, el cual…»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15:6): «de los hijos de _____, Asaías el principal, y sus hermanos, doscientos veinte;»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Telah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Jezoar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Merari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Merari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15:6): «de los hijos de _____, Asaías el principal, y sus hermanos, doscientos veinte;»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15:10, ¿qué nombre falta? «de los hijos de _____, Aminadab el principal, y sus hermanos, ciento doce.»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Uziel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Talmai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Uziel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15:10, ¿qué nombre falta? «de los hijos de _____, Aminadab el principal, y sus hermanos, ciento doce.»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1 Crónicas 15:13? «pues por no _____ hecho así vosotros la primera vez, el SEÑOR nuestro Dios hizo en nosotros rotu…»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vienen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Azricam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haberlo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1 Crónicas 15:13? «pues por no _____ hecho así vosotros la primera vez, el SEÑOR nuestro Dios hizo en nosotros rotu…»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menospreció a David al verlo danzar? (1 Crónicas 15)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15:17): «Y los levitas constituyeron a _____ hijo de Joel; y de sus hermanos, a Asaf hijo de Berequías;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Josadac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Nedabías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Itrán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15:17): «Y los levitas constituyeron a _____ hijo de Joel; y de sus hermanos, a Asaf hijo de Berequías;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15:20, ¿qué nombre falta? «Y _____, Jaaziel, Semiramot, Jehiel, Uni, Eliab, Maasías, y Benaía, con salterios sobre Alamot.»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Hamolequet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15:20, ¿qué nombre falta? «Y _____, Jaaziel, Semiramot, Jehiel, Uni, Eliab, Maasías, y Benaía, con salterios sobre Alamot.»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15:24? «Y _____, Josafat, Natanael, Amasai, Zacarías, Benaía, y Eliezer, sacerdotes, tocaban las trompet…»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Sebanías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Sebanías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15:24? «Y _____, Josafat, Natanael, Amasai, Zacarías, Benaía, y Eliezer, sacerdotes, tocaban las trompet…»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15:27): «Y _____ iba vestido de lino fino y también todos los levitas que llevaban el arca, y asimismo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15:27): «Y _____ iba vestido de lino fino y también todos los levitas que llevaban el arca, y asimismo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15:2, ¿qué nombre falta? «Entonces dijo _____: El arca de Dios no debe ser traída sino por los levitas; porque a ellos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Sebanías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15:2, ¿qué nombre falta? «Entonces dijo _____: El arca de Dios no debe ser traída sino por los levitas; porque a ellos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15:1? «Hizo también casas para sí en la ciudad de _____, y labró un lugar para el arca de Dios, y le 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Nefeg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Tibhat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1 Crónicas 15:4? «Juntó también _____ a los hijos de Aarón y a los levitas;»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Hazar-susim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15:4? «Juntó también _____ a los hijos de Aarón y a los levitas;»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15:7): «de los hijos de _____, Joel el principal, y sus hermanos, ciento treinta;»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Sipai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Ispán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15:7): «de los hijos de _____, Joel el principal, y sus hermanos, ciento treinta;»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Según 1 Crónicas 15:9, ¿qué nombre falta? «de los hijos de _____, Eliel el principal, y sus hermanos, ochenta;»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Gat-rimón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15:9, ¿qué nombre falta? «de los hijos de _____, Eliel el principal, y sus hermanos, ochenta;»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15: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15:1? «Hizo también casas para sí en la ciudad de _____, y labró un lugar para el arca de Dios, y le 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15:15): «…ta sobre sus hombros en las barras, como lo había mandado _____ conforme a la palabra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Jaanai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Josibías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15:15): «…ta sobre sus hombros en las barras, como lo había mandado _____ conforme a la palabra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15:29, ¿qué nombre falta? «…l arca del pacto del SEÑOR llegó a la ciudad de _____, Mical, hija de Saúl, mirando por una vent…»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Rifat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Rehabías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15:29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15:29, ¿qué nombre falta? «…l arca del pacto del SEÑOR llegó a la ciudad de _____, Mical, hija de Saúl, mirando por una vent…»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15:29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15: El arca llega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