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Crónicas 14: David vence a los filisteos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1 Crónicas 14:17, ¿qué nombre falta? «Y el nombre de _____ fue divulgada por todas aquellas tierras; y puso el SEÑOR el temor de David…»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Jaazías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Safán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Tiras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14:17, ¿qué nombre falta? «Y el nombre de _____ fue divulgada por todas aquellas tierras; y puso el SEÑOR el temor de David…»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nombre completa 1 Crónicas 14:5? «Ibhar, _____, Elpelet,»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Malquisúa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Elisúa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Arfaxad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Elisúa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1 Crónicas 14:5? «Ibhar, _____, Elpelet,»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Completa correctamente (1 Crónicas 14:13): «Y _____ los filisteos a extenderse por el valle,»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espaldas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vuestros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volviendo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alcanzaron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volviendo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(1 Crónicas 14:13): «Y _____ los filisteos a extenderse por el valle,»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1 Crónicas 14:3, ¿qué nombre falta? «tomó aun _____ mujeres en Jerusalén, y engendró David aun hijos e hijas.»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Azaz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Ebiasaf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Cademot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14:3, ¿qué nombre falta? «tomó aun _____ mujeres en Jerusalén, y engendró David aun hijos e hijas.»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nombre completa 1 Crónicas 14:7? «Elisama, _____ y Elifelet.»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Beeliada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Bealías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Beeliada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1 Crónicas 14:7? «Elisama, _____ y Elifelet.»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rey envió cedro y artesanos para construir la casa de David? (1 Crónicas 14)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Hiram, rey de Tiro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Toi, rey de Hamat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Hanún, rey de Amón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Talmai, rey de Gesur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(1 Crónicas 14:15): «y cuando _____ venir un estruendo por las copas de los morales, sal luego a la batalla; porque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continuo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oyeres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adscribían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oyeres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(1 Crónicas 14:15): «y cuando _____ venir un estruendo por las copas de los morales, sal luego a la batalla; porque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1 Crónicas 14:2, ¿qué nombre falta? «Y entendiendo _____ que el SEÑOR lo había confirmado por rey sobre Israel, y que había ensalzado…»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Zeraías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Hul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Asaf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14:2, ¿qué nombre falta? «Y entendiendo _____ que el SEÑOR lo había confirmado por rey sobre Israel, y que había ensalzado…»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1 Crónicas 14:4? «Y estos son los nombres de los que le nacieron en _____: Samúa, Sobab, Natán, Salomón,»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Itrán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Hamolequet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Aminadab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1 Crónicas 14:4? «Y estos son los nombres de los que le nacieron en _____: Samúa, Sobab, Natán, Salomón,»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Completa con el nombre correcto (1 Crónicas 14:6): «Noga, _____, Jafía,»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Nefeg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Barías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Bet-semes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Nefeg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con el nombre correcto (1 Crónicas 14:6): «Noga, _____, Jafía,»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1 Crónicas 14:8, ¿qué nombre falta? «Y oyendo los filisteos que _____ había sido ungido por rey sobre todo Israel, subieron todos 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Selemías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Lehabim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Jaalam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14:8, ¿qué nombre falta? «Y oyendo los filisteos que _____ había sido ungido por rey sobre todo Israel, subieron todos 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Hiram, rey de Tiro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rey envió cedro y artesanos para construir la casa de David? (1 Crónicas 14)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1 Crónicas 14:10? «Y _____ consultó a Dios, diciendo: ¿Subiré contra los filisteos? ¿Los entregarás en mi mano? Y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Asur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Tiglat-pileser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1 Crónicas 14:10? «Y _____ consultó a Dios, diciendo: ¿Subiré contra los filisteos? ¿Los entregarás en mi mano? Y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(1 Crónicas 14:12): «Y dejaron allí sus dioses, y _____ dijo que los quemasen al fuego.»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Tecoa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Arnán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(1 Crónicas 14:12): «Y dejaron allí sus dioses, y _____ dijo que los quemasen al fuego.»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1 Crónicas 14:14, ¿qué palabra falta? «David _____ a consultar a Dios, y Dios le dijo: No subas tras ellos, sino rodéalos, para venir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volvió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colgaron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cumplir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estatuto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volvió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14:14, ¿qué palabra falta? «David _____ a consultar a Dios, y Dios le dijo: No subas tras ellos, sino rodéalos, para venir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1 Crónicas 14:16? «Hizo, pues , _____ como Dios le mandó, e hirieron el ejército de los filisteos desde Gabaón hast…»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Lahmi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Samaquías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Ludim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1 Crónicas 14:16? «Hizo, pues , _____ como Dios le mandó, e hirieron el ejército de los filisteos desde Gabaón hast…»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Crónicas 14: David vence a los filisteos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llamó David el lugar de su primera victoria sobre los filisteos? (1 Crónicas 14)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Pérez-uza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Baal-perazim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Mahanaim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Lodebar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Baal-perazim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llamó David el lugar de su primera victoria sobre los filisteos? (1 Crónicas 14)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1 Crónicas 14:1? «E _____ rey de Tiro envió embajadores a David, y madera de cedro, y albañiles y carpinteros, que…»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Jaroa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Dodanim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Hiram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1 Crónicas 14:1? «E _____ rey de Tiro envió embajadores a David, y madera de cedro, y albañiles y carpinteros, que…»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(1 Crónicas 14:9): «Y vinieron los filisteos y se extendieron por el valle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Simeam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Jehudaía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Rafaim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Rafaim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(1 Crónicas 14:9): «Y vinieron los filisteos y se extendieron por el valle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14: David vence a los filisteos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