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13: Uza y el arca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1 Crónicas 13:4? «Y dijo toda la _____ que se hiciese así, porque la cosa parecía bien a todo el pueblo.»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Eluzai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ayudadores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itrita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1 Crónicas 13:4? «Y dijo toda la _____ que se hiciese así, porque la cosa parecía bien a todo el pueblo.»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13:11): «Y _____ tuvo pesar, porque el SEÑOR había hecho rotura en Uza; por lo que llamó aquel lugar Pére…»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Sefufán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13:11): «Y _____ tuvo pesar, porque el SEÑOR había hecho rotura en Uza; por lo que llamó aquel lugar Pére…»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13:3, ¿qué nombre falta? «…el arca de nuestro Dios a nosotros, porque desde el tiempo de _____ no hemos hecho caso de ella.»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13:3, ¿qué nombre falta? «…el arca de nuestro Dios a nosotros, porque desde el tiempo de _____ no hemos hecho caso de ella.»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13:6? «Y subió _____ con todo Israel a Baala de Quiriat-jearim, que es en Judá, para pasar de allí el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Saaf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Hodavías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13:6? «Y subió _____ con todo Israel a Baala de Quiriat-jearim, que es en Judá, para pasar de allí el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13:9): «Y cuando llegaron a la era de _____, Uza extendió su mano al arca para tenerla, porque los bueye…»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Halah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13:9): «Y cuando llegaron a la era de _____, Uza extendió su mano al arca para tenerla, porque los bueye…»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permaneció el arca en casa de Obed-edom? (1 Crónicas 13)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13:12, ¿qué nombre falta? «Y _____ temió a Dios aquel día, y dijo: ¿Cómo he de traer a casa conmigo el arca de Dios?»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Jahdiel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13:12, ¿qué nombre falta? «Y _____ temió a Dios aquel día, y dijo: ¿Cómo he de traer a casa conmigo el arca de Dios?»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13:2? «Y dijo _____ a todo la congregación de Israel: Si os parece bien y del SEÑOR nuestro Dios, envia…»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Kenat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13:2? «Y dijo _____ a todo la congregación de Israel: Si os parece bien y del SEÑOR nuestro Dios, envia…»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13:5): «Entonces juntó _____ a todo Israel, desde Sihor de Egipto hasta entrar en Hamat, para que trajes…»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13:5): «Entonces juntó _____ a todo Israel, desde Sihor de Egipto hasta entrar en Hamat, para que trajes…»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13:8, ¿qué nombre falta? «Y _____ y todo Israel hacían alegrías delante de Dios con todas sus fuerzas, con canciones, arpa…»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Mefaat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13:8, ¿qué nombre falta? «Y _____ y todo Israel hacían alegrías delante de Dios con todas sus fuerzas, con canciones, arpa…»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13:10? «Y el furor del SEÑOR se encendió contra _____, y lo hirió, porque había extendido su mano al arc…»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13:10? «Y el furor del SEÑOR se encendió contra _____, y lo hirió, porque había extendido su mano al arc…»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el arca en casa de Obed-edom? (1 Crónicas 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13:13): «Y no trajo _____ el arca a su casa en la ciudad de David, sino la llevó a casa de Obed-edom gete…»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Jehieli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13:13): «Y no trajo _____ el arca a su casa en la ciudad de David, sino la llevó a casa de Obed-edom gete…»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13:1, ¿qué número o cantidad falta? «…ces David tomó consejo con los capitanes de los _____ y de los cientos, y con todos los príncipe…»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sexto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13:1, ¿qué número o cantidad falta? «…ces David tomó consejo con los capitanes de los _____ y de los cientos, y con todos los príncipe…»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13: Uza y el arca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13:1? «Entonces _____ tomó consejo con los capitanes de los millares y de los cientos, y con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Jocsán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13:1? «Entonces _____ tomó consejo con los capitanes de los millares y de los cientos, y con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13:7): «…llevaron el arca sobre un carro nuevo de la casa de _____, y Uza y su hermano guiaban el carro.»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Bitia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13:7): «…llevaron el arca sobre un carro nuevo de la casa de _____, y Uza y su hermano guiaban el carro.»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13:14, ¿qué nombre falta? «Y el arca estuvo en casa de _____, en su casa, tres meses; y bendijo el SEÑOR la casa de Obed-ed…»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Maloti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13:14, ¿qué nombre falta? «Y el arca estuvo en casa de _____, en su casa, tres meses; y bendijo el SEÑOR la casa de Obed-ed…»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13: Uza y el arca del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