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12: Los guerreros se unen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12:30): «Y de los hijos de _____, veinte mil ochocientos, valientes de gran valor, varones ilustres en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Oseas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12:30): «Y de los hijos de _____, veinte mil ochocientos, valientes de gran valor, varones ilustres en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12:6, ¿qué nombre falta? «Elcana, e _____, y Azareel, y Joezer, y Jasobeam, de Coré;»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12:6, ¿qué nombre falta? «Elcana, e _____, y Azareel, y Joezer, y Jasobeam, de Coré;»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12:16? «Asimismo algunos de los hijos de _____ y de Judá vinieron a David a la fortaleza.»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Asvat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12:16? «Asimismo algunos de los hijos de _____ y de Judá vinieron a David a la fortaleza.»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12:25): «De los hijos de _____, hombres valientes de gran valor para la guerra, siete mil cien.»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Hatús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12:25): «De los hijos de _____, hombres valientes de gran valor para la guerra, siete mil cien.»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12:35, ¿qué nombre falta? «De los de _____, dispuestos a pelear, veintiocho mil seiscientos.»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Baal-hermón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12:35, ¿qué nombre falta? «De los de _____, dispuestos a pelear, veintiocho mil seiscientos.»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12:1? «Estos son los que vinieron a _____ a Siclag, estando él aún encerrado por causa de Saúl hijo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Bequer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12:3? «El principal era _____, después Joás, hijos de Semaa gabaatita; y Jeziel, y Pelet, hijos de Azma…»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Saharaim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Harum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12:3? «El principal era _____, después Joás, hijos de Semaa gabaatita; y Jeziel, y Pelet, hijos de Azma…»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12:8): «También de los de _____ se huyeron a David, estando en la fortaleza en el desierto, muy valiente…»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12:8): «También de los de _____ se huyeron a David, estando en la fortaleza en el desierto, muy valiente…»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12:13, ¿qué nombre falta? «Jeremías el décimo, _____ el undécimo.»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Acbor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Macbanai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Macbanai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12:13, ¿qué nombre falta? «Jeremías el décimo, _____ el undécimo.»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12:18? «Entonces se envistió el espíritu en _____, príncipe de treinta, y dijo : Por ti, oh David, y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Asbea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Amasai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12:18? «Entonces se envistió el espíritu en _____, príncipe de treinta, y dijo : Por ti, oh David, y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12:23): «…los que estaban a punto de guerra, y vinieron a _____ en Hebrón, para traspasarle el reino de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Meraiot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12:23): «…los que estaban a punto de guerra, y vinieron a _____ en Hebrón, para traspasarle el reino de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12:1? «Estos son los que vinieron a _____ a Siclag, estando él aún encerrado por causa de Saúl hijo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12:28, ¿qué nombre falta? «y _____, joven valiente de valor, y de la familia de su padre veintidós príncipes.»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12:28, ¿qué nombre falta? «y _____, joven valiente de valor, y de la familia de su padre veintidós príncipes.»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12:33? «Y de _____ cincuenta mil, que salían a batalla a punto de guerra, con todas armas de guerra, dis…»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12:33? «Y de _____ cincuenta mil, que salían a batalla a punto de guerra, con todas armas de guerra, dis…»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12:38): «…para guerrear, vinieron con corazón perfecto a _____, para poner a David por rey sobre todo Isr…»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Halah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Zequer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12:38): «…para guerrear, vinieron con corazón perfecto a _____, para poner a David por rey sobre todo Isr…»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12:2, ¿qué nombre falta? «…mbas manos en tirar piedras con honda , y saetas con arco, de los hermanos de _____ de Benjamín.»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12:2, ¿qué nombre falta? «…mbas manos en tirar piedras con honda , y saetas con arco, de los hermanos de _____ de Benjamín.»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12:5? «Eluzai, y _____, Bealías, Semarías, y Sefatías harufita;»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Ezbai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Elifelet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Jerimot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12:5? «Eluzai, y _____, Bealías, Semarías, y Sefatías harufita;»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12:21): «Estos ayudaron a _____ contra aquella compañía; porque todos ellos eran hombres valientes, y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con el nombre correcto (1 Crónicas 12:7): «y _____, y Zebadías, hijos de Jeroham de Gedor.»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Savsa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12:7): «y _____, y Zebadías, hijos de Jeroham de Gedor.»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12:10, ¿qué nombre falta? «Mismana el cuarto, _____ el quinto,»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12:10, ¿qué nombre falta? «Mismana el cuarto, _____ el quinto,»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12:12? «Johanán el octavo, _____ el noveno,»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Selomot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Elzabad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12:12? «Johanán el octavo, _____ el noveno,»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12:14): «…s fueron capitanes del ejército de los hijos de _____. El menor de ellos tenía cargo de cien hom…»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Rohga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Cabseel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12:14): «…s fueron capitanes del ejército de los hijos de _____. El menor de ellos tenía cargo de cien hom…»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12:17, ¿qué nombre falta? «Y _____ salió a ellos, y les habló diciendo: Si habéis venido a mí para paz y para ayudarme,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Jaasiel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12:17, ¿qué nombre falta? «Y _____ salió a ellos, y les habló diciendo: Si habéis venido a mí para paz y para ayudarme,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12:21): «Estos ayudaron a _____ contra aquella compañía; porque todos ellos eran hombres valientes, y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12: Los guerreros se unen a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12:40, ¿qué nombre falta? «Y asimismo los que les eran vecinos, hasta _____ y Zabulón y Neftalí, trajeron pan en asnos, y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Zefo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12:40, ¿qué nombre falta? «Y asimismo los que les eran vecinos, hasta _____ y Zabulón y Neftalí, trajeron pan en asnos, y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12:11? «Atai el sexto, _____ el séptimo,»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Mahavi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12:11? «Atai el sexto, _____ el séptimo,»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12: Los guerreros se unen a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