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11: David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ciudad tenían los filisteos una guarnición?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Tecoa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tenían los filisteos una guarnición?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hermano de Joab aparece entre los treinta?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hermano de Joab aparece entre los treinta?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11:1? «Entonces todo _____ se juntó a David en Hebrón, diciendo: He aquí nosotros somos tu hueso y tu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Adbeel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Anamim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11:1? «Entonces todo _____ se juntó a David en Hebrón, diciendo: He aquí nosotros somos tu hueso y tu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11:24): «Esto hizo _____ hijo de Joiada, y fue nombrado entre los tres valientes.»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Jahdo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Temeni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11:24): «Esto hizo _____ hijo de Joiada, y fue nombrado entre los tres valientes.»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11:47, ¿qué nombre falta? «Eliel, y _____, y Jaasiel de Mesobia.»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Amisabad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Sofonías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11:47, ¿qué nombre falta? «Eliel, y _____, y Jaasiel de Mesobia.»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reunieron todas las tribus de Israel con David?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11:13? «Este estuvo con _____ en Pasdamim, estando allí juntos en batalla los filisteos; y había allí 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Ohel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Jahmai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11:13? «Este estuvo con _____ en Pasdamim, estando allí juntos en batalla los filisteos; y había allí 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(1 Crónicas 11:35): «Ahíam hijo de _____ ararita, Elifal hijo de Ur;»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Mahavi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11:35): «Ahíam hijo de _____ ararita, Elifal hijo de Ur;»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11:7, ¿qué nombre falta? «Y _____ habitó en la fortaleza, y por esto la llamaron la ciudad de David.»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Ilai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Ezbai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11:7, ¿qué nombre falta? «Y _____ habitó en la fortaleza, y por esto la llamaron la ciudad de David.»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11:18? «…to de los filisteos, y sacaron agua del pozo de _____, que está a la puerta, y tomaron y la traj…»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Madai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11:18? «…to de los filisteos, y sacaron agua del pozo de _____, que está a la puerta, y tomaron y la traj…»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(1 Crónicas 11:30): «Maharai netofatita, _____ hijo de Baana netofatita;»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Heled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Selef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Eliasib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Heled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11:30): «Maharai netofatita, _____ hijo de Baana netofatita;»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reunieron todas las tribus de Israel con David?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11:41, ¿qué nombre falta? «Urías heteo, _____ hijo de Ahlai;»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Hotir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Zabad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11:41, ¿qué nombre falta? «Urías heteo, _____ hijo de Ahlai;»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11:4? «Entonces se fue _____ con todo Israel a Jerusalén, la cual es Jebus; porque allí el jebuseo 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Ahisahar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11:4? «Entonces se fue _____ con todo Israel a Jerusalén, la cual es Jebus; porque allí el jebuseo 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11:10): «Estos son los capitanes de los valientes que _____ tuvo, y los que le ayudaron en su reino,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Talmai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11:10): «Estos son los capitanes de los valientes que _____ tuvo, y los que le ayudaron en su reino,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11:15, ¿qué nombre falta? «…os treinta principales descendieron a la peña a _____, a la cueva de Adulam, estando el campamen…»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Jesimiel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Nafis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11:15, ¿qué nombre falta? «…os treinta principales descendieron a la peña a _____, a la cueva de Adulam, estando el campamen…»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1 Crónicas 11:21? «Y fue el más ilustre de los _____ en el segundo ternario , y fue príncipe de ellos; mas no llegó…»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1 Crónicas 11:21? «Y fue el más ilustre de los _____ en el segundo ternario , y fue príncipe de ellos; mas no llegó…»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fortaleza tomó David de los jebuseos?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fortaleza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fortaleza de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fortaleza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fortaleza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(1 Crónicas 11:27): «Samot de _____, Heles pelonita;»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Jobab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Romanti-ezer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Arori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Arori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11:27): «Samot de _____, Heles pelonita;»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11:33, ¿qué nombre falta? «Azmavet barhumita, _____ saalbonita;»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11:33, ¿qué nombre falta? «Azmavet barhumita, _____ saalbonita;»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11:38? «Joel hermano de _____, Mibhar hijo de Hagrai;»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Asenúa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Lahmi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11:38? «Joel hermano de _____, Mibhar hijo de Hagrai;»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(1 Crónicas 11:44): «Uzías astarotita, _____ y Jehiel hijos de Hotam aroerita;»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Ibneías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11:44): «Uzías astarotita, _____ y Jehiel hijos de Hotam aroerita;»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11:2, ¿qué nombre falta? «Y además de esto ayer y anteayer, aun mientras _____ reinaba, tú sacabas y metías a Israel. Tamb…»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Jaquim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Tiglat-pileser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11:2, ¿qué nombre falta? «Y además de esto ayer y anteayer, aun mientras _____ reinaba, tú sacabas y metías a Israel. Tamb…»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fortaleza de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fortaleza tomó David de los jebuseos?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11:5? «Y los moradores de _____ dijeron a David: No entrarás acá. Mas David tomó la fortaleza de Sion…»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Jebus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11:5? «Y los moradores de _____ dijeron a David: No entrarás acá. Mas David tomó la fortaleza de Sion…»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11:8): «Y edificó la ciudad alrededor, desde _____ hasta la cerca; y Joab edificó el resto de la ciudad.»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11:8): «Y edificó la ciudad alrededor, desde _____ hasta la cerca; y Joab edificó el resto de la ciudad.»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11: David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hombres mató Abisai con su lanza?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mató Abisai con su lanza?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David cuando tres valientes llegaron en tiempo de la siega?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Rabá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cueva de 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cueva de Adulam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David cuando tres valientes llegaron en tiempo de la siega?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11: David es proclamado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