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10: La muerte del rey Saúl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(1 Crónicas 10:11): «Y oyendo todos los de _____ de Galaad lo que los filisteos habían hecho de Saúl,»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Jabes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Ezbai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Ibnías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Jabes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(1 Crónicas 10:11): «Y oyendo todos los de _____ de Galaad lo que los filisteos habían hecho de Saúl,»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10:3, ¿qué nombre falta? «Y se agravó la batalla sobre _____, y le alcanzaron los flecheros, y fue herido de los flecheros…»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Eliata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10:3, ¿qué nombre falta? «Y se agravó la batalla sobre _____, y le alcanzaron los flecheros, y fue herido de los flecheros…»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completa 1 Crónicas 10:6? «Así murió _____, y sus tres hijos; y toda su casa murió juntamente con él.»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Husim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Hanán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1 Crónicas 10:6? «Así murió _____, y sus tres hijos; y toda su casa murió juntamente con él.»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(1 Crónicas 10:9): «Y luego que le _____ desnudado, tomaron su cabeza y sus armas, y lo enviaron todo a la tierra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harina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Escógete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cantor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hubieron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hubieron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(1 Crónicas 10:9): «Y luego que le _____ desnudado, tomaron su cabeza y sus armas, y lo enviaron todo a la tierra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10:12, ¿qué nombre falta? «…s los hombres valientes, y tomaron el cuerpo de _____, y los cuerpos de sus hijos, y los trajero…»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Tahat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Baal-hanán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10:12, ¿qué nombre falta? «…s los hombres valientes, y tomaron el cuerpo de _____, y los cuerpos de sus hijos, y los trajero…»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1 Crónicas 10:1? «Los filisteos pelearon con _____; y el varón de Israel huyó delante de ellos, y cayeron heridos…»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Saharaim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1 Crónicas 10:2? «Y los filisteos siguieron a _____ y a sus hijos; y mataron los filisteos a Jonatán, y a Abinadab…»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Pispa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Amiud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10:2? «Y los filisteos siguieron a _____ y a sus hijos; y mataron los filisteos a Jonatán, y a Abinadab…»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(1 Crónicas 10:5): «Y cuando su escudero vio a _____ muerto, él también se echó sobre su espada, y se mató.»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Bimhal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Elizafán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(1 Crónicas 10:5): «Y cuando su escudero vio a _____ muerto, él también se echó sobre su espada, y se mató.»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10:8, ¿qué nombre falta? «…os filisteos a despojar los muertos, hallaron a _____ y a sus hijos tendidos en el monte de Gilb…»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Pedaías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10:8, ¿qué nombre falta? «…os filisteos a despojar los muertos, hallaron a _____ y a sus hijos tendidos en el monte de Gilb…»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1 Crónicas 10:10? «Y pusieron sus armas en el templo de su dios, y colgaron la cabeza en el templo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Dagón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Benzohet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Jeatrai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Dagón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10:10? «Y pusieron sus armas en el templo de su dios, y colgaron la cabeza en el templo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(1 Crónicas 10:13): «Así murió _____ por su rebelión con que prevaricó contra el SEÑOR, contra la palabra del SEÑOR…»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Ahitob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(1 Crónicas 10:13): «Así murió _____ por su rebelión con que prevaricó contra el SEÑOR, contra la palabra del SEÑOR…»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10:1? «Los filisteos pelearon con _____; y el varón de Israel huyó delante de ellos, y cayeron heridos…»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10:1, ¿qué nombre falta? «…os filisteos pelearon con Israel; y el varón de _____ huyó delante de ellos, y cayeron heridos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Aholibama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Zofa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10:1, ¿qué nombre falta? «…os filisteos pelearon con Israel; y el varón de _____ huyó delante de ellos, y cayeron heridos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1 Crónicas 10:7? «…habitaban en el valle, que habían huido, y que _____ y sus hijos eran muertos, dejaron sus ciud…»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Aniam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Jorcoam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10:7? «…habitaban en el valle, que habían huido, y que _____ y sus hijos eran muertos, dejaron sus ciud…»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10: La muerte del rey Saúl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(1 Crónicas 10:7): «Y viendo todos los de _____ que habitaban en el valle, que habían huido, y que Saúl y sus hijos…»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Madai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Massa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(1 Crónicas 10:7): «Y viendo todos los de _____ que habitaban en el valle, que habían huido, y que Saúl y sus hijos…»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10:14, ¿qué nombre falta? «y no consultó al SEÑOR; por esta causa lo mató, y traspasó el reino a _____, hijo de Isaí.»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Aroer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Tahán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10:14, ¿qué nombre falta? «y no consultó al SEÑOR; por esta causa lo mató, y traspasó el reino a _____, hijo de Isaí.»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1 Crónicas 10:4? «Entonces _____ dijo a su escudero: Saca tu espada, y pásame con ella, para que no vengan estos 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Mibsam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Sarvia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10:4? «Entonces _____ dijo a su escudero: Saca tu espada, y pásame con ella, para que no vengan estos 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10: La muerte del rey Saúl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