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9: Todo por causa del evangelio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tres trabajadores usa Pablo como ejemplos de recibir fruto de su labor?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Soldado, agricultor y 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disciplinaba y lo sometía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hizo servidor de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Soldado, agricultor y pastor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trabajadores usa Pablo como ejemplos de recibir fruto de su labor?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mandaba la ley acerca del buey que trilla?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Sustento material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ponerle bozal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mandaba la ley acerca del buey que trilla?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debía arar y trillar el trabajador?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esperanza de participar del fruto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esperanza de participar del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debía arar y trillar el trabajador?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habían sembrado los apóstoles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Sustento material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Bienes espirituales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Bienes espirituales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habían sembrado los apóstoles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podían recibir legítimamente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Sustento material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Bienes espirituales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Sustento material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podían recibir legítimamente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señal de su apostolado veía Pablo en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Ellos eran su obra y el sello de su apostolado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Viajar acompañado por una esposa creyente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No, era una obligación que le había sido encomendada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esperanza de participar del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Pablo no usó su derecho al sustento?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no poner obstáculo al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Pablo no usó su derecho al sustento?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dónde recibían alimento quienes servían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Bienes espirituales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templo y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recibían alimento quienes servían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debían vivir quienes anuncian 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debían vivir quienes anuncian 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¿Era predicar el evangelio motivo de gloria personal para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No, era una obligación que le había sido encomendada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Ellos eran su obra y el sello de su apostolado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Viajar acompañado por una esposa creyente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esperanza de participar del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No, era una obligación que le había sido encomendada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¿Era predicar el evangelio motivo de gloria personal para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exclamó Pablo si no predicaba 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judío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¡Ay de mí!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¡Ay de mí!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exclamó Pablo si no predicaba 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Ellos eran su obra y el sello de su apostolado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señal de su apostolado veía Pablo en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era la recompensa especial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ganar al mayor número posible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Anunciar el evangelio gratuitamente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era la recompensa especial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Pablo siendo libre de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hizo servidor de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hizo servidor de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Pablo siendo libre de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se hizo servidor de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ganar al mayor número posible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ganar al mayor número posible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 hizo servidor de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hizo Pablo para ganar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judío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¡Ay de mí!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judío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hizo Pablo para ganar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hizo para ganar a los débiles?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judío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¡Ay de mí!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hizo para ganar a los débiles?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derecho básico afirmó Pablo para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Viajar acompañado por una esposa creyente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llegó a ser Pablo para toda clase de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Sustento material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Todo para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llegó a ser Pablo para toda clase de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hacía Pablo todo esto?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causa del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hacía Pablo todo esto?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deben correr los participantes de la carrera cristiana?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ponerle bozal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no poner obstáculo al evangelio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Anunciar el evangelio gratuitamente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tal manera que obtengan el premio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deben correr los participantes de la carrera cristiana?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corona buscan los creyentes frente a la corona perecedera?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causa del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hizo servidor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templo y del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corona incorruptible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corona buscan los creyentes frente a la corona perecedera?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 Pablo con su cuerpo para no quedar descalificado?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Soldado, agricultor y 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hizo servidor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corona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disciplinaba y lo sometía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disciplinaba y lo sometía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Pablo con su cuerpo para no quedar descalificado?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Comer y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derecho básico afirmó Pablo para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9: Todo por causa del evangelio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derecho familiar menciona junto al de otros apóstoles y Cefas?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 y beber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esperanza de participar del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Viajar acompañado por una esposa creyente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tal manera que obtengan el premio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Viajar acompañado por una esposa creyente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derecho familiar menciona junto al de otros apóstoles y Cefas?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compartía con Pablo el trabajo sin apoyo económico?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Cefas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Bernabé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Bernabé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compartía con Pablo el trabajo sin apoyo económico?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9: Todo por causa del evangelio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