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Corintios 9: Todo por causa del evangelio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tres trabajadores usa Pablo como ejemplos de recibir fruto de su labor?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Soldado, agricultor y pastor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 disciplinaba y lo sometía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hizo servidor de todos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corona incorruptible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9:7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Soldado, agricultor y pastor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tres trabajadores usa Pablo como ejemplos de recibir fruto de su labor?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9:7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mandaba la ley acerca del buey que trilla?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tal manera que obtengan el premio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 ponerle bozal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Todo para todos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Sustento material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9:9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No ponerle bozal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mandaba la ley acerca del buey que trilla?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9:9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¿Con qué debía arar y trillar el trabajador?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tal manera que obtengan el premio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no poner obstáculo al evangelio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esperanza de participar del fruto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Anunciar el evangelio gratuitamente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9:10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Con esperanza de participar del fruto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 qué debía arar y trillar el trabajador?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9:10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habían sembrado los apóstoles entre los corintios?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Sustento material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Del templo y del altar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 ponerle bozal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Bienes espirituales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9:11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Bienes espirituales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habían sembrado los apóstoles entre los corintios?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9:11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podían recibir legítimamente de ellos?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Sustento material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Bienes espirituales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 ponerle bozal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Todo para todos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9:11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Sustento material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podían recibir legítimamente de ellos?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9:11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señal de su apostolado veía Pablo en los corintios?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Ellos eran su obra y el sello de su apostolado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Viajar acompañado por una esposa creyente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No, era una obligación que le había sido encomendada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esperanza de participar del fruto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9:1-2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¿Por qué Pablo no usó su derecho al sustento?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causa del evangelio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no poner obstáculo al evangelio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tal manera que obtengan el premio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Anunciar el evangelio gratuitamente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9:12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Para no poner obstáculo al evangelio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Pablo no usó su derecho al sustento?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9:12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¿De dónde recibían alimento quienes servían en 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causa del evangelio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corona incorruptible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Del templo y del altar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Bienes espirituales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9:13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Del templo y del altar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dónde recibían alimento quienes servían en 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9:13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debían vivir quienes anuncian el evangelio?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Comer y beber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Todo para todos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 ponerle bozal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Del evangelio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9:14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Del evangelio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debían vivir quienes anuncian el evangelio?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9:14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¿Era predicar el evangelio motivo de gloria personal para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No, era una obligación que le había sido encomendada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Ellos eran su obra y el sello de su apostolado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Viajar acompañado por una esposa creyente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esperanza de participar del fruto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9:16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No, era una obligación que le había sido encomendada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¿Era predicar el evangelio motivo de gloria personal para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9:16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exclamó Pablo si no predicaba el evangelio?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judío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¡Ay de mí!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débil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Comer y beber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9:16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¡Ay de mí!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exclamó Pablo si no predicaba el evangelio?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9:16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Ellos eran su obra y el sello de su apostolado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señal de su apostolado veía Pablo en los corintios?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9:1-2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¿Cuál era la recompensa especial de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no poner obstáculo al evangelio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ganar al mayor número posible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Anunciar el evangelio gratuitamente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tal manera que obtengan el premio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9:18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Anunciar el evangelio gratuitamente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¿Cuál era la recompensa especial de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9:18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hizo Pablo siendo libre de todos?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corona incorruptible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causa del evangelio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Del templo y del altar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hizo servidor de todos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9:19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Se hizo servidor de todos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Pablo siendo libre de todos?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9:19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¿Para qué se hizo servidor de todos?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ganar al mayor número posible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Anunciar el evangelio gratuitamente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tal manera que obtengan el premio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no poner obstáculo al evangelio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9:19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Para ganar al mayor número posible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¿Para qué se hizo servidor de todos?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9:19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se hizo Pablo para ganar a los judíos?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débil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judío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¡Ay de mí!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Comer y beber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9:20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Como judío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se hizo Pablo para ganar a los judíos?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9:20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se hizo para ganar a los débiles?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judío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¡Ay de mí!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débil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Comer y beber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9:22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Como débil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se hizo para ganar a los débiles?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9:22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derecho básico afirmó Pablo para los apóstoles?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Viajar acompañado por una esposa creyente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Comer y beber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Del evangelio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Todo para todos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9:4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llegó a ser Pablo para toda clase de personas?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 ponerle bozal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Sustento material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Comer y beber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Todo para todos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9:22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Todo para todos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llegó a ser Pablo para toda clase de personas?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9:22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¿Por qué hacía Pablo todo esto?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causa del evangelio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no poner obstáculo al evangelio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Del templo y del altar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corona incorruptible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9:23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Por causa del evangelio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hacía Pablo todo esto?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9:23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deben correr los participantes de la carrera cristiana?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 ponerle bozal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tal manera que obtengan el premio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no poner obstáculo al evangelio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Anunciar el evangelio gratuitamente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9:24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 tal manera que obtengan el premio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deben correr los participantes de la carrera cristiana?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9:24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corona buscan los creyentes frente a la corona perecedera?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causa del evangelio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hizo servidor de todos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corona incorruptible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Del templo y del altar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9:25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Una corona incorruptible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corona buscan los creyentes frente a la corona perecedera?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9:25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hacía Pablo con su cuerpo para no quedar descalificado?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Soldado, agricultor y pastor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hizo servidor de todos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corona incorruptible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 disciplinaba y lo sometía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9:27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Lo disciplinaba y lo sometía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hacía Pablo con su cuerpo para no quedar descalificado?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9:27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Comer y beber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derecho básico afirmó Pablo para los apóstoles?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9:4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Corintios 9: Todo por causa del evangelio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derecho familiar menciona junto al de otros apóstoles y Cefas?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Comer y beber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esperanza de participar del fruto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Viajar acompañado por una esposa creyente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tal manera que obtengan el premio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9:5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Viajar acompañado por una esposa creyente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derecho familiar menciona junto al de otros apóstoles y Cefas?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9:5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compartía con Pablo el trabajo sin apoyo económico?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Cefas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Cristo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Sóstenes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Bernabé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9:6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Bernabé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compartía con Pablo el trabajo sin apoyo económico?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9:6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Corintios 9: Todo por causa del evangelio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