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  <p:sldId id="282" r:id="rId33"/>
    <p:sldId id="283" r:id="rId34"/>
    <p:sldId id="284" r:id="rId35"/>
    <p:sldId id="285" r:id="rId36"/>
    <p:sldId id="286" r:id="rId37"/>
    <p:sldId id="287" r:id="rId38"/>
    <p:sldId id="288" r:id="rId39"/>
    <p:sldId id="289" r:id="rId40"/>
    <p:sldId id="290" r:id="rId4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Relationship Id="rId28" Type="http://schemas.openxmlformats.org/officeDocument/2006/relationships/slide" Target="slides/slide22.xml"/><Relationship Id="rId29" Type="http://schemas.openxmlformats.org/officeDocument/2006/relationships/slide" Target="slides/slide23.xml"/><Relationship Id="rId30" Type="http://schemas.openxmlformats.org/officeDocument/2006/relationships/slide" Target="slides/slide24.xml"/><Relationship Id="rId31" Type="http://schemas.openxmlformats.org/officeDocument/2006/relationships/slide" Target="slides/slide25.xml"/><Relationship Id="rId32" Type="http://schemas.openxmlformats.org/officeDocument/2006/relationships/slide" Target="slides/slide26.xml"/><Relationship Id="rId33" Type="http://schemas.openxmlformats.org/officeDocument/2006/relationships/slide" Target="slides/slide27.xml"/><Relationship Id="rId34" Type="http://schemas.openxmlformats.org/officeDocument/2006/relationships/slide" Target="slides/slide28.xml"/><Relationship Id="rId35" Type="http://schemas.openxmlformats.org/officeDocument/2006/relationships/slide" Target="slides/slide29.xml"/><Relationship Id="rId36" Type="http://schemas.openxmlformats.org/officeDocument/2006/relationships/slide" Target="slides/slide30.xml"/><Relationship Id="rId37" Type="http://schemas.openxmlformats.org/officeDocument/2006/relationships/slide" Target="slides/slide31.xml"/><Relationship Id="rId38" Type="http://schemas.openxmlformats.org/officeDocument/2006/relationships/slide" Target="slides/slide32.xml"/><Relationship Id="rId39" Type="http://schemas.openxmlformats.org/officeDocument/2006/relationships/slide" Target="slides/slide33.xml"/><Relationship Id="rId40" Type="http://schemas.openxmlformats.org/officeDocument/2006/relationships/slide" Target="slides/slide34.xml"/><Relationship Id="rId41" Type="http://schemas.openxmlformats.org/officeDocument/2006/relationships/slide" Target="slides/slide3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3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JUEGO BÍBLICO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Corintios 8: El amor por encima del conocimiento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realidad tiene un ídolo en el mundo?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Ninguna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Poder absoluto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Autoridad divina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Vida propia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Ninguna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realidad tiene un ídolo en el mundo?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¿Cuántos dioses verdaderos hay?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Cinco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Uno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Dos o tres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Veintitrés mil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8:4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Uno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¿Cuántos dioses verdaderos hay?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8:4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es el único Dios del cual proceden todas las cosas?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Jesucristo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Quien ama 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Padre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Envanece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7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El Padre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es el único Dios del cual proceden todas las cosas?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es el único Señor por medio del cual existen todas las cosas?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Padre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Quien ama 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Envanece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Jesucristo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8:6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8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Jesucristo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es el único Señor por medio del cual existen todas las cosas?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8:6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podía ocurrir con la conciencia débil al comer lo ofrecido a ídolos?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Podía contaminarse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Quien ama a Dios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el hermano débil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Contra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8:7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9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Podía contaminarse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podía ocurrir con la conciencia débil al comer lo ofrecido a ídolos?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8:7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hace el conocimiento sin amor?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Envanece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Edifica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Humilla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Corrige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¿Nos hace la comida más aceptables ante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Sí, en todo momento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Solo durante el ayuno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Solo en las fiestas religiosas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8:8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10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¿Nos hace la comida más aceptables ante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8:8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¿En qué no debía convertirse la libertad del creyente?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aún no sabe como debería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bienestar espiritual del hermano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tropiezo para los débiles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Comer de lo sacrificado a los ídolos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8:9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En tropiezo para los débiles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¿En qué no debía convertirse la libertad del creyente?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8:9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podía animarse a hacer el hermano débil al ver a otro en un templo de ídolos?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bienestar espiritual del hermano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tropiezo para los débiles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aún no sabe como debería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Comer de lo sacrificado a los ídolos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8:10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Comer de lo sacrificado a los ídolos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podía animarse a hacer el hermano débil al ver a otro en un templo de ídolos?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8:10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¿Por quién murió Cristo según la advertencia de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Por el hermano débil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Podía contaminarse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Quien ama a Dios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Contra Cristo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8:11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Por el hermano débil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¿Por quién murió Cristo según la advertencia de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8:11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¿Contra quién se peca al herir la conciencia débil del hermano?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Contra nadie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Contra Cristo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Solo contra uno mismo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Contra la ley civil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8:12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Contra Cristo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¿Contra quién se peca al herir la conciencia débil del hermano?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8:12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A. Envanece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hace el conocimiento sin amor?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estaba dispuesto a dejar de comer Pablo para no hacer caer a su hermano?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Pan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Legumbres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Carne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Pescado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15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Carne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estaba dispuesto a dejar de comer Pablo para no hacer caer a su hermano?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principio guía la decisión final de Pablo?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Comer de lo sacrificado a los ídolos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aún no sabe como debería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tropiezo para los débiles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bienestar espiritual del hermano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8:13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16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El bienestar espiritual del hermano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principio guía la decisión final de Pablo?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8:13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42D26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ounded Rectangle 1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" name="Picture 2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85800" y="1298448"/>
            <a:ext cx="4846320" cy="38404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800" b="1">
                <a:solidFill>
                  <a:srgbClr val="F2C14E"/>
                </a:solidFill>
                <a:latin typeface="Arial"/>
              </a:rPr>
              <a:t>MÁS RECURSOS GRATIS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685800" y="1847088"/>
            <a:ext cx="1051560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700" b="1">
                <a:solidFill>
                  <a:srgbClr val="FFFFFF"/>
                </a:solidFill>
                <a:latin typeface="Arial"/>
              </a:rPr>
              <a:t>Juegos, dinámicas y herramientas para preparar tu próximo programa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13232" y="3822191"/>
            <a:ext cx="9966960" cy="6583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Explora recursos para jóvenes, maestros, familias e iglesias en JOCAED.com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3232" y="5074920"/>
            <a:ext cx="804672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0">
                <a:solidFill>
                  <a:srgbClr val="DDEFE8"/>
                </a:solidFill>
                <a:latin typeface="Arial"/>
              </a:rPr>
              <a:t>JOCAED es apoyado por JCE Graphic Services.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13232" y="5742432"/>
            <a:ext cx="3657600" cy="43891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200" b="1">
                <a:solidFill>
                  <a:srgbClr val="F2C14E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17352C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6144768"/>
            <a:ext cx="12191695" cy="713232"/>
          </a:xfrm>
          <a:prstGeom prst="rect">
            <a:avLst/>
          </a:prstGeom>
          <a:solidFill>
            <a:srgbClr val="2F7664"/>
          </a:solidFill>
          <a:ln>
            <a:solidFill>
              <a:srgbClr val="2F7664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308592" y="18288"/>
            <a:ext cx="2788920" cy="2788920"/>
          </a:xfrm>
          <a:prstGeom prst="ellipse">
            <a:avLst/>
          </a:prstGeom>
          <a:solidFill>
            <a:srgbClr val="F2C14E"/>
          </a:solidFill>
          <a:ln>
            <a:solidFill>
              <a:srgbClr val="F2C14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Rounded Rectangle 3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" name="Picture 4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40080" y="1325880"/>
            <a:ext cx="4754880" cy="365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700" b="1">
                <a:solidFill>
                  <a:srgbClr val="F2C14E"/>
                </a:solidFill>
                <a:latin typeface="Arial"/>
              </a:rPr>
              <a:t>GRACIAS POR JUGAR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21792" y="1783080"/>
            <a:ext cx="8275320" cy="166420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200" b="1">
                <a:solidFill>
                  <a:srgbClr val="FFFFFF"/>
                </a:solidFill>
                <a:latin typeface="Arial"/>
              </a:rPr>
              <a:t>1 Corintios 8: El amor por encima del conocimiento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58368" y="3547872"/>
            <a:ext cx="9875520" cy="68580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0">
                <a:solidFill>
                  <a:srgbClr val="DDEFE8"/>
                </a:solidFill>
                <a:latin typeface="Arial"/>
              </a:rPr>
              <a:t>Lee la pregunta y descubre la respuesta.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58368" y="6318504"/>
            <a:ext cx="2926080" cy="27432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400" b="1">
                <a:solidFill>
                  <a:srgbClr val="FFFFFF"/>
                </a:solidFill>
                <a:latin typeface="Arial"/>
              </a:rPr>
              <a:t>JOCAED.com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hace el amor?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Envanece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Edifica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Divide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Debilita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8:1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2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B. Edifica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hace el amor?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8:1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¿Qué revela quien piensa que ya sabe todo?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En tropiezo para los débiles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bienestar espiritual del hermano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Que aún no sabe como debería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Comer de lo sacrificado a los ídolos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8:2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3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C. Que aún no sabe como debería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¿Qué revela quien piensa que ya sabe todo?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8:2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7FBF8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987552"/>
            <a:ext cx="27432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2F7664"/>
                </a:solidFill>
                <a:latin typeface="Arial"/>
              </a:rPr>
              <a:t>PREGUNTA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417320"/>
            <a:ext cx="10789920" cy="10972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3500" b="1">
                <a:solidFill>
                  <a:srgbClr val="142D26"/>
                </a:solidFill>
                <a:latin typeface="Arial"/>
              </a:rPr>
              <a:t>¿Quién es conocido por Dios?</a:t>
            </a:r>
          </a:p>
        </p:txBody>
      </p:sp>
      <p:sp>
        <p:nvSpPr>
          <p:cNvPr id="7" name="Rounded Rectangle 6"/>
          <p:cNvSpPr/>
          <p:nvPr/>
        </p:nvSpPr>
        <p:spPr>
          <a:xfrm>
            <a:off x="713232" y="2670048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TextBox 7"/>
          <p:cNvSpPr txBox="1"/>
          <p:nvPr/>
        </p:nvSpPr>
        <p:spPr>
          <a:xfrm>
            <a:off x="877824" y="2743200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A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36192" y="2724912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Jesucristo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713232" y="3511296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877824" y="3584448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B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536192" y="3566160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El Padre</a:t>
            </a:r>
          </a:p>
        </p:txBody>
      </p:sp>
      <p:sp>
        <p:nvSpPr>
          <p:cNvPr id="13" name="Rounded Rectangle 12"/>
          <p:cNvSpPr/>
          <p:nvPr/>
        </p:nvSpPr>
        <p:spPr>
          <a:xfrm>
            <a:off x="713232" y="4352544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877824" y="4425696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C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536192" y="4407407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Podía contaminarse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713232" y="5193792"/>
            <a:ext cx="10771632" cy="749808"/>
          </a:xfrm>
          <a:prstGeom prst="roundRect">
            <a:avLst/>
          </a:prstGeom>
          <a:solidFill>
            <a:srgbClr val="FFFFFF"/>
          </a:solidFill>
          <a:ln>
            <a:solidFill>
              <a:srgbClr val="DDEFE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877824" y="5266944"/>
            <a:ext cx="502920" cy="585216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ctr"/>
            <a:r>
              <a:rPr sz="2200" b="1">
                <a:solidFill>
                  <a:srgbClr val="2F7664"/>
                </a:solidFill>
                <a:latin typeface="Arial"/>
              </a:rPr>
              <a:t>D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536192" y="5248655"/>
            <a:ext cx="9646920" cy="62179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2000" b="1">
                <a:solidFill>
                  <a:srgbClr val="142D26"/>
                </a:solidFill>
                <a:latin typeface="Arial"/>
              </a:rPr>
              <a:t>Quien ama a Dios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8458200" y="6062472"/>
            <a:ext cx="3017520" cy="24688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r"/>
            <a:r>
              <a:rPr sz="1200" b="1">
                <a:solidFill>
                  <a:srgbClr val="587069"/>
                </a:solidFill>
                <a:latin typeface="Arial"/>
              </a:rPr>
              <a:t>1 Corintios 8:3</a:t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587069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2F7664"/>
        </a:solidFill>
        <a:effectLst/>
      </p:bgPr>
    </p:bg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768096"/>
          </a:xfrm>
          <a:prstGeom prst="rect">
            <a:avLst/>
          </a:prstGeom>
          <a:solidFill>
            <a:srgbClr val="17352C"/>
          </a:solidFill>
          <a:ln>
            <a:solidFill>
              <a:srgbClr val="1735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ounded Rectangle 2"/>
          <p:cNvSpPr/>
          <p:nvPr/>
        </p:nvSpPr>
        <p:spPr>
          <a:xfrm>
            <a:off x="320040" y="173736"/>
            <a:ext cx="1481328" cy="448056"/>
          </a:xfrm>
          <a:prstGeom prst="roundRect">
            <a:avLst/>
          </a:prstGeom>
          <a:solidFill>
            <a:srgbClr val="FFFFFF"/>
          </a:solidFill>
          <a:ln>
            <a:solidFill>
              <a:srgbClr val="FFFFFF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" name="Picture 3" descr="jocaed-logo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2336" y="237744"/>
            <a:ext cx="1316736" cy="310896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58368" y="1051560"/>
            <a:ext cx="292608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RESPUESTA 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85800" y="1664208"/>
            <a:ext cx="10789920" cy="150876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4500" b="1">
                <a:solidFill>
                  <a:srgbClr val="FFFFFF"/>
                </a:solidFill>
                <a:latin typeface="Arial"/>
              </a:rPr>
              <a:t>D. Quien ama a Dios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49808" y="3931920"/>
            <a:ext cx="9966960" cy="868680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900" b="0">
                <a:solidFill>
                  <a:srgbClr val="DDEFE8"/>
                </a:solidFill>
                <a:latin typeface="Arial"/>
              </a:rPr>
              <a:t>¿Quién es conocido por Dios?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49808" y="5074920"/>
            <a:ext cx="4572000" cy="347472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1600" b="1">
                <a:solidFill>
                  <a:srgbClr val="F2C14E"/>
                </a:solidFill>
                <a:latin typeface="Arial"/>
              </a:rPr>
              <a:t>1 Corintios 8:3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38912" y="6473952"/>
            <a:ext cx="11313871" cy="201168"/>
          </a:xfrm>
          <a:prstGeom prst="rect">
            <a:avLst/>
          </a:prstGeom>
          <a:noFill/>
        </p:spPr>
        <p:txBody>
          <a:bodyPr wrap="square" lIns="36576" rIns="36576" tIns="18288" bIns="18288" anchor="ctr">
            <a:spAutoFit/>
          </a:bodyPr>
          <a:lstStyle/>
          <a:p>
            <a:pPr algn="l"/>
            <a:r>
              <a:rPr sz="800" b="0">
                <a:solidFill>
                  <a:srgbClr val="DDEFE8"/>
                </a:solidFill>
                <a:latin typeface="Arial"/>
              </a:rPr>
              <a:t>JOCAED.com  |  Recursos bíblicos y herramientas gratis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 Corintios 8: El amor por encima del conocimiento</dc:title>
  <dc:subject>Juego bíblico creado con JOCAED Activity Studio</dc:subject>
  <dc:creator>JOCAED</dc:creator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