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8: El amor por encima del conocimiento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realidad tiene un ídolo en 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Ninguna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Poder absoluto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Autoridad divina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Vida propia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realidad tiene un ídolo en 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dioses verdaderos hay?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o 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Veintitrés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dioses verdaderos hay?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es el único Dios del cual proceden todas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Quien ama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Envanece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 el único Dios del cual proceden todas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es el único Señor por medio del cual existen todas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Quien ama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Envanece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 el único Señor por medio del cual existen todas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podía ocurrir con la conciencia débil al comer lo ofrecido a ídolos?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Podía contaminarse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Quien ama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el hermano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Podía contaminarse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podía ocurrir con la conciencia débil al comer lo ofrecido a ídolos?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hace el conocimiento sin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Envanece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Edifica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Humilla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Corrige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¿Nos hace la comida más aceptables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Sí, en todo momento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Solo durante el ayuno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Solo en las fiestas religiosas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¿Nos hace la comida más aceptables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no debía convertirse la libertad del creyente?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aún no sabe como debería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bienestar espiritual del hermano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tropiezo para los débiles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Comer de lo sacrificado a los ídolos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tropiezo para los débiles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no debía convertirse la libertad del creyente?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podía animarse a hacer el hermano débil al ver a otro en un templo de ídolos?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bienestar espiritual del hermano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tropiezo para los débiles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aún no sabe como debería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Comer de lo sacrificado a los ídolos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Comer de lo sacrificado a los ídolos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podía animarse a hacer el hermano débil al ver a otro en un templo de ídolos?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quién murió Cristo según la advertencia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el hermano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Podía contaminarse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Quien ama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el hermano débil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quién murió Cristo según la advertencia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¿Contra quién se peca al herir la conciencia débil del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nadie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Solo contra uno 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la ley civil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Contra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quién se peca al herir la conciencia débil del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Envanece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hace el conocimiento sin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estaba dispuesto a dejar de comer Pablo para no hacer caer a su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Legumbres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Pescado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estaba dispuesto a dejar de comer Pablo para no hacer caer a su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principio guía la decisión final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Comer de lo sacrificado a los ídolos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aún no sabe como debería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tropiezo para los débiles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bienestar espiritual del hermano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bienestar espiritual del hermano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principio guía la decisión final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8: El amor por encima del conocimiento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hace el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Envanece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Edifica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Divide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Debilita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Edifica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hace el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revela quien piensa que ya sabe todo?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tropiezo para los débiles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bienestar espiritual del hermano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aún no sabe como debería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Comer de lo sacrificado a los ídolos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aún no sabe como debería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revela quien piensa que ya sabe todo?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es conocido por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Podía contaminarse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Quien ama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Quien ama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 conocido por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8: El amor por encima del conocimiento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