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7: Matrimonio, soltería y servicio a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reconoció Pablo que cada persona recibe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propio don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Gracia y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cabello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propio don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Pablo que cada persona recibe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aconsejó Pablo a solteros y viudos que podían vivir como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Casarse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Permanecer solteros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Liberto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Siervo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Permanecer solteros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aconsejó Pablo a solteros y viudos que podían vivir como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hacer quienes no tenían dominio propio?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Continuar sin cambiar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Evitar toda responsabilidad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Casarse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Separarse de la iglesia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Casarse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quienes no tenían dominio propio?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dijo que era mejor casarse?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apariencia de este mundo pasa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 mejor casarse que arder de 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es mejor casarse que arder de 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que era mejor casarse?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instrucción del Señor dio a la esposa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abandonarlo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salvará a su esposo o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que Satanás no los tentara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se separara de su esposo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instrucción del Señor dio a la esposa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responsabilidad mutua menciona Pablo dentro del matrimonio?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condición en que fue llamado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lo que el Señor le asignó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mutuo acuerdo y para dedicarse a la oración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opciones menciona si una esposa se separa?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Permanecer sin casar o reconciliarse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condición en que fue llamado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Permanecer sin casar o reconciliarse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opciones menciona si una esposa se separa?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 el creyente cuyo cónyuge no creyente aceptaba convivir?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vivir en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abandonarlo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otro cónyuge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abandonarlo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el creyente cuyo cónyuge no creyente aceptaba convivir?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ha llamado Dios a los creyentes en una separación iniciada por el incrédulo?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abandonarlo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otro cónyuge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Siervo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vivir 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vivir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ha llamado Dios a los creyentes en una separación iniciada por el incrédulo?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 puede saber con certeza el cónyuge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salvará a su esposo o esposa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que Satanás no los tentara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lo que el Señor le asignó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salvará a su esposo o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puede saber con certeza el cónyuge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debía vivir cada persona después de su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condición en que fue llamado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lo que el Señor le asignó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Según lo que el Señor le asignó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debía vivir cada persona después de su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Cumplir el deber conyugal el uno hacia el otro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responsabilidad mutua menciona Pablo dentro del matrimonio?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importa más que la circuncisión o la incircuncisión?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que Satanás no los tentara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Guardar los mandamientos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lo que el Señor le asignó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Guardar los mandamientos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importa más que la circuncisión o la incircuncisión?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condición debía permanecer cada 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lo que el Señor le asignó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condición en que fue llamado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condición en que fue llamado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condición debía permanecer cada 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 en el Señor quien fue llamado siendo esclavo?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Liberto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Siervo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otro cónyuge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Permanecer solteros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Liberto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 en el Señor quien fue llamado siendo esclavo?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es de Cristo quien fue llamado siendo libre?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Liberto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Siervo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otro cónyuge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vivir 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Siervo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 de Cristo quien fue llamado siendo libre?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no debían hacerse esclavos de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que Satanás no los tentara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apariencia de este mundo pasa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fueron comprados por precio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debían hacerse esclavos de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tiene autoridad sobre el cuerpo de cada cónyuge?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vivir en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otro cónyuge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Siervo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abandonarlo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consideraba Pablo conveniente permanecer como se estaba?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apariencia de este mundo pasa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 mejor casarse que arder de pasión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 dificultad del tiempo presente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consideraba Pablo conveniente permanecer como se estaba?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¿Peca una persona soltera si decide casarse?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Sí, en todos los casos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Solo si es joven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Solo si ya estaba comprometida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¿Peca una persona soltera si decide casarse?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Pablo acerca del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cómo agradar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tiempo es corto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Permanecer solteros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Liberto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el tiempo es corto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Pablo acerca del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no debían aferrarse al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 mejor casarse que arder de 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apariencia de este mundo pasa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la apariencia de este mundo pasa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debían aferrarse al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se ocupa principalmente el soltero que sirve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cómo agradar a su cónyuge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tiempo es corto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Permanecer solteros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cómo agradar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cómo agradar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se ocupa principalmente el soltero que sirve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otro cónyuge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tiene autoridad sobre el cuerpo de cada cónyuge?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se ocupa también la persona casada?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cómo agradar a su cónyuge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cómo agradar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salvará a su esposo o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cómo agradar a su cónyuge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se ocupa también la persona casada?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propósito dio Pablo este consejo?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quien quisiera, con tal que fuera 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su beneficio y servicio al Señor sin distracción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mutuo acuerdo y para dedicarse a la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Para su beneficio y servicio al Señor sin distracción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propósito dio Pablo este consejo?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quién podía casarse una viuda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mutuo acuerdo y para dedicarse a la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quien quisiera, con tal que fuera 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su beneficio y servicio al Señor sin distracción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quien quisiera, con tal que fuera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 podía casarse una viuda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7: Matrimonio, soltería y servicio a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¿Bajo qué condiciones podían abstenerse temporalmente los esposos?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quien quisiera, con tal que fuera 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mutuo acuerdo y para dedicarse a la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 mejor casarse que arder de 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mutuo acuerdo y para dedicarse a la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¿Bajo qué condiciones podían abstenerse temporalmente los esposos?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debían volver a unirse después de ese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apariencia de este mundo pasa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que Satanás no los tentara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que Satanás no los tentara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debían volver a unirse después de ese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7: Matrimonio, soltería y servicio a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