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6: El cuerpo como templo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consideró Pablo ya una falta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tuvieran pleitos unos contra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consideró Pablo ya una falta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alternativa propuso Pablo antes que demandar al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Soportar la injusticia o el perjuicio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alternativa propuso Pablo antes que demandar al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ellos en vez de soportar el agravio?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Cometían injusticia y perjudicaban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ellos en vez de soportar el agravio?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heredarán los injustos?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heredarán los injustos?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advertencia dio Pablo antes de enumerar conductas pecaminosas?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se engañen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advertencia dio Pablo antes de enumerar conductas pecaminosas?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quiénes llevaban algunos creyentes sus pleitos?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tres cosas habían ocurrido con algunos que antes vivían así?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Habían sido lavados, santificados y justificados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cosas habían ocurrido con algunos que antes vivían así?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nombre y por qué Espíritu fueron transformados?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En el nombre de Jesús y por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nombre y por qué Espíritu fueron transformados?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límite puso Pablo a la afirmación de que todo es lícito?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todo conviene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límite puso Pablo a la afirmación de que todo es lícito?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¿Bajo qué dijo Pablo que no se dejaría dominar?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Bajo el poder de ninguna cosa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dijo Pablo que no se dejaría dominar?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quién es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 es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 jueces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llevaban algunos creyentes sus pleitos?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hará Dios con los creyentes así como resucitó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resucitará con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con los creyentes así como resucitó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son miembros los cuerpos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son miembros los cuerpos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llega a ser quien se une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espíritu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espíritu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llega a ser quien se une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pecado ordenó Pablo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inmoralidad sexual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pecado ordenó Pablo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el cuerpo del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Templo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el cuerpo del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dijo Pablo que juzgarán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sabio constructor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se pertenecen los creyentes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fueron comprados por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se pertenecen los creyentes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deben hacer los creyentes con su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Glorificar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deben hacer los creyentes con su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6: El cuerpo como templo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dijo Pablo que juzgarán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más dijo que juzgarán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sabio constructor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demonios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más dijo que juzgarán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habló Pablo con vergüenza acerca de los pleitos?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debía haber alguien sabio capaz de resolverlos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habló Pablo con vergüenza acerca de los pleitos?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6: El cuerpo como templo del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