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5: Disciplina y pureza en la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nombre y poder de quién debía reunirse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Señor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y poder de quién debía reunirse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propósito final se aplicaría la disciplina al ofensor?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que su espíritu fuera salvo en el día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propósito final se aplicaría la disciplina al ofensor?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efecto tiene un poco de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Leuda toda la 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efecto tiene un poco de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con la vieja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Mezclarla con la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Limpiarla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con la vieja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es la Pascua sacrificada por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la Pascua sacrificada por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 grave se informaba que existía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debían celebrar en lugar de malicia y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sinceridad y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sinceridad y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celebrar en lugar de malicia y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quiénes había escrito Pablo que no se asociaran?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Con quienes se llaman hermanos y practican pecado abiertamente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había escrito Pablo que no se asociaran?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¿Se refería Pablo a evitar por completo a todos los pecadores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No, porque entonces tendrían que salir del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refería Pablo a evitar por completo a todos los pecadores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conductas enumera Pablo en el supuesto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Inmoralidad, avaricia, idolatría, insultos, embriaguez y robo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Inmoralidad, avaricia, idolatría, insultos, embriaguez y robo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conductas enumera Pablo en el supuesto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Pablo que ni siquiera hicieran con tal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Pablo que ni siquiera hicieran con tal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hombre tenía a la mujer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grave se informaba que existía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corresponde juzgar a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quienes están dentro de la iglesia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corresponde juzgar a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juzga a los que están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juzga a los que están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instrucción final dio Pablo sobre el malvado?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Limpiarla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quienes se llaman hermanos y practican pecado abiertamente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sinceridad y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Quitarlo de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final dio Pablo sobre el malvado?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5: Disciplina y pureza en la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habían reaccionado los corintios ante ese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tenía a la mujer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quienes están dentro de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habían envanecido en vez de lamentarse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habían reaccionado los corintios ante ese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ocurrir con quien había cometido esa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porque entonces tendrían que salir del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su espíritu fuera salvo en el día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Debía ser quitado de en medio de la congregación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envanecido en vez de lamentarse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Debía ser quitado de en medio de la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ocurrir con quien había cometido esa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manera dijo Pablo estar presente aunque ausente físicamente?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Leuda toda la 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Quitarlo de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Presente en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Presente en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manera dijo Pablo estar presente aunque ausente físicamente?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5: Disciplina y pureza en la iglesia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