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Corintios 5: Disciplina y pureza en la iglesia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nombre y poder de quién debía reunirse la iglesia?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Señor Jesucristo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Presente en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Leuda toda la masa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Quitarlo de entre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Señor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nombre y poder de quién debía reunirse la iglesia?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propósito final se aplicaría la disciplina al ofensor?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Debía ser quitado de en medio de la congregación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Para que su espíritu fuera salvo en el día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No, porque entonces tendrían que salir del mundo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Inmoralidad, avaricia, idolatría, insultos, embriaguez y robo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Para que su espíritu fuera salvo en el día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propósito final se aplicaría la disciplina al ofensor?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efecto tiene un poco de levadura?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Presente en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Señor 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Leuda toda la masa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Comer con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Leuda toda la masa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efecto tiene un poco de levadura?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hacer con la vieja levadura?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Guardarla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Mezclarla con la nueva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Compartirla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Limpiarla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Limpiarla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hacer con la vieja levadura?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es la Pascua sacrificada por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Limpiarla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Comer con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es la Pascua sacrificada por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pecado grave se informaba que existía entre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hombre tenía a la mujer de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quienes están dentro de la iglesia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habían envanecido en vez de lamentarse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Debía ser quitado de en medio de la congregación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debían celebrar en lugar de malicia y maldad?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Quitarlo de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sinceridad y verdad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Presente en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Señor 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sinceridad y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debían celebrar en lugar de malicia y maldad?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quiénes había escrito Pablo que no se asociaran?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Quitarlo de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Limpiarla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Con quienes se llaman hermanos y practican pecado abiertamente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Inmoralidad, avaricia, idolatría, insultos, embriaguez y robo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5:9-11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Con quienes se llaman hermanos y practican pecado abiertamente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quiénes había escrito Pablo que no se asociaran?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5:9-11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¿Se refería Pablo a evitar por completo a todos los pecadores del mundo?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Debía ser quitado de en medio de la congregación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Para que su espíritu fuera salvo en el día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habían envanecido en vez de lamentarse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No, porque entonces tendrían que salir del mundo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No, porque entonces tendrían que salir del mundo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¿Se refería Pablo a evitar por completo a todos los pecadores del mundo?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conductas enumera Pablo en el supuesto hermano?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Inmoralidad, avaricia, idolatría, insultos, embriaguez y robo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Con quienes se llaman hermanos y practican pecado abiertamente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Para que su espíritu fuera salvo en el día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Debía ser quitado de en medio de la congregación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Inmoralidad, avaricia, idolatría, insultos, embriaguez y robo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conductas enumera Pablo en el supuesto hermano?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Pablo que ni siquiera hicieran con tal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Leuda toda la masa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Comer con ella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Limpiarla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Señor 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Comer con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Pablo que ni siquiera hicieran con tal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hombre tenía a la mujer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pecado grave se informaba que existía entre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corresponde juzgar a la iglesia?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hombre tenía a la mujer de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habían envanecido en vez de lamentarse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quienes están dentro de la iglesia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Debía ser quitado de en medio de la congregación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quienes están dentro de la iglesia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corresponde juzgar a la iglesia?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juzga a los que están fuera?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Limpiarla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Comer con 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juzga a los que están fuera?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instrucción final dio Pablo sobre el malvado?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Quitarlo de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Limpiarla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Con quienes se llaman hermanos y practican pecado abiertamente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sinceridad y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Quitarlo de entre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instrucción final dio Pablo sobre el malvado?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Corintios 5: Disciplina y pureza en la iglesia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habían reaccionado los corintios ante ese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hombre tenía a la mujer de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habían envanecido en vez de lamentarse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quienes están dentro de la iglesia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No, porque entonces tendrían que salir del mundo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habían envanecido en vez de lamentarse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habían reaccionado los corintios ante ese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ocurrir con quien había cometido esa conducta?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No, porque entonces tendrían que salir del mundo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Para que su espíritu fuera salvo en el día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Debía ser quitado de en medio de la congregación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habían envanecido en vez de lamentarse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Debía ser quitado de en medio de la congregación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ocurrir con quien había cometido esa conducta?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manera dijo Pablo estar presente aunque ausente físicamente?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Señor Jesucristo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Leuda toda la masa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Quitarlo de entre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Presente en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Presente en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manera dijo Pablo estar presente aunque ausente físicamente?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5: Disciplina y pureza en la iglesia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