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4: Servidores fieles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sacará a la luz el Señor cuando venga?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oculto de las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sacará a la luz el Señor cuando venga?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revelará el Señor acerca de los corazones?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intenciones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revelará el Señor acerca de los corazones?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recibirá cada uno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recibirá cada uno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aplicó Pablo la enseñanza a sí mismo y a Apolos?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que no se envanecieran unos contra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aplicó Pablo la enseñanza a sí mismo y a Apolos?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tenía cualquiera de ellos que no hubiera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habilidades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posición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cualquiera de ellos que no hubiera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debían considerar los demás a Pablo y sus colaboradores?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Como servidores de Cristo y administradores de los misterios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dijo Pablo que Dios había exhibido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Oro, plata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últimos y sentenciados 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Madera, heno y hojarasca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los incrédulos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últimos y sentenciados 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dijo Pablo que Dios había exhibido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quiénes eran espectáculo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Ante el mundo, los ángeles y los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quiénes eran espectáculo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los apóstoles cuando los maldecían?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Bendecían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apóstoles cuando los maldecían?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cuando eran perseguidos?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soportaban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cuando eran perseguidos?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cuando eran calumniados?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Rogaban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cuando eran calumniados?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Como servidores de Cristo y administradores de los misterios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debían considerar los demás a Pablo y sus colaboradores?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escribió Pablo estas palabras fuertes?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amonestarlos como a hijos amados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escribió Pablo estas palabras fuertes?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relación especial tenía Pablo con ellos por medio del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padre espiritual 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 su padre espiritual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especial tenía Pablo con ellos por medio del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Pablo que hicieran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imitaran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Pablo que hicieran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envió Pablo para recordarles su manera de vivir y enseñar?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padre espiritual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envió Pablo para recordarles su manera de vivir y enseñar?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¿Bajo qué condición esperaba Pablo ir pronto 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el Señor quería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el Señor quería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¿Bajo qué condición esperaba Pablo ir pronto 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requiere de los administradores?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consiste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en palabras, sino en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consiste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maneras de visitarlos presentó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 vara o con amor y espíritu de mansedumbre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maneras de visitarlos presentó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4: Servidores fieles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sean hallados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requiere de los administradores?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dijo Pablo que era su verdadero juez?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Pablo que era su verdadero juez?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debían hacer antes de que viniera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Juzgar antes de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debían hacer antes de que viniera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4: Servidores fieles de Cristo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