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3: Colaboradores y edificio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eran Pablo y Apolos?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Servidores por medio de quienes habían creído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Colaboradores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 personas carnales y niños en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celos, contiendas y divisiones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Servidores por medio de quienes habían creído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eran Pablo y Apolos?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Pablo en la comparación agrícola?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Locura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Plantó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Pablo en la comparación agrícola?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Apolos en la comparación agrícola?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Apolos en la comparación agrícola?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dio el crecimiento?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dio el crecimiento?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¿Según qué recibirá cada trabajador su recompensa?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su labor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Templo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Según su labor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¿Según qué recibirá cada trabajador su recompensa?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tuvo que hablar Pablo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 personas carnales y niños 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 creyentes maduros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 maestros experimentados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 personas plenamente espirituales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eran Pablo y Apolos con respecto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Servidores por medio de quienes habían creído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Colaboradores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Colaboradores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eran Pablo y Apolos con respecto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dos imágenes usó Pablo para describir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soy de Pablo y yo soy de Apolos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celos, contiendas y divisiones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Campo de Dios y edificio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Pérdida, aunque él será salvo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Campo de Dios y edificio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imágenes usó Pablo para describir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describió Pablo al colocar el fundamento?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familia de Estéfanas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sabio constructor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sabio constructor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describió Pablo al colocar el fundamento?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 es el único fundamento que puede ponerse?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es el único fundamento que puede ponerse?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materiales valiosos menciona Pablo para edificar?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Hierro, bronce y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Oro, plata y piedras preciosas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Arcilla, ladrillo y arena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Madera, heno y hojarasca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Oro, plata y piedras preciosas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materiales valiosos menciona Pablo para edificar?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a personas carnales y niños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tuvo que hablar Pablo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materiales perecederos menciona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Oro, plata y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Hierro, bronce y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Madera, heno y hojarasca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Arcilla, ladrillo y arena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Madera, heno y hojarasca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materiales perecederos menciona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medio de qué será probada la obra de cada 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su labor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el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qué será probada la obra de cada 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recibirá quien cuya obra permanezca?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Pérdida, aunque él será salvo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Recompensa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recibirá quien cuya obra permanezca?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sufrirá quien cuya obra sea consumida?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Pérdida, aunque él será salvo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Campo de Dios y edificio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soy de Pablo y yo soy de Apolos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Pérdida, aunque él será salvo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sufrirá quien cuya obra sea consumida?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son colectivamente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su labor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Templo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Templo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son colectivamente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les dio Pablo porque aún no podían recibir alimento sólido?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habita en el templo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seres humanos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Colaboradores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su labor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habita en el templo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es el templo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Impuro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Temporal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 el templo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es la sabiduría de este mundo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Locura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 la sabiduría de este mundo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quién no debe gloriarse nadie?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Colaboradores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Templo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los seres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quién no debe gloriarse nadie?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pertenecen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Locura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pertenecen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les dio Pablo porque aún no podían recibir alimento sólido?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3: Colaboradores y edificio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demostraba que todavía eran carnales?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soy de Pablo y yo soy de Apolos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Campo de Dios y edificio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celos, contiendas y 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Pérdida, aunque él será salvo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celos, contiendas y divisiones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demostraba que todavía eran carnales?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expresiones revelaban su partidismo?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celos, contiendas y divisiones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Campo de Dios y edificio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Pérdida, aunque él será salvo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soy de Pablo y yo soy de Apolos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Yo soy de Pablo y yo soy de Apolos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expresiones revelaban su partidismo?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3: Colaboradores y edificio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