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2: La sabiduría revelada por 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estar fundada la fe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estar fundada la fe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describe Pablo la sabiduría de Dios que anunciaba?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Misteriosa y escondida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Pablo la sabiduría de Dios que anunciaba?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había destinado Dios esa sabiduría para la gloria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Antes de los siglos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había destinado Dios esa sabiduría para la gloria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habrían hecho los gobernantes si hubieran conocido la sabiduría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habrían crucificado al Señor de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habrían hecho los gobernantes si hubieran conocido la sabiduría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quiénes preparó Dios cosas que ojo no vio ni oído oyó?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quienes lo aman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Crispo y a Gayo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quienes lo aman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quiénes preparó Dios cosas que ojo no vio ni oído oyó?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no presentó Pablo el testimonio de Dios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medio de quién reveló Dios esas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medio de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reveló Dios esas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escudriña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Todas las cosas, aun lo profundo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escudriña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conoce las cosas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las cosas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Espíritu recibieron los creyentes en lugar del espíritu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que proviene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que proviene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Espíritu recibieron los creyentes en lugar del espíritu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recibieron el Espíritu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conocer lo que Dios les había concedido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recibieron el Espíritu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superioridad de palabras o sabiduría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no presentó Pablo el testimonio de Dios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enseñaba Pablo las verdades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palabras enseñadas por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enseñaba Pablo las verdades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el ser humano natural no comprende las cosas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se disciernen espiritualmente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el ser humano natural no comprende las cosas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puede discernir la persona espiritual?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discernir la persona espiritual?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mente dijo Pablo que tienen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mente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mente dijo Pablo que tienen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2: La sabiduría revelada por 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decidió conocer Pablo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que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Jesucristo, y a este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conocer Pablo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estuvo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debilidad, temor y mucho temblor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estuvo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apoyaron la palabra y la predicación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demostración del Espíritu y de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apoyaron la palabra y la predicación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2: La sabiduría revelada por 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