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16: Ofrenda, servicio y firmeza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ciudad llevarían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Corinto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llevarían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región planeaba pasar Pablo antes de visitar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Bajo la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región planeaba pasar Pablo antes de visitar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¿Bajo qué condición esperaba quedarse algún tiempo con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servicio de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 el Señor lo permitía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¿Bajo qué condición esperaba quedarse algún tiempo con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ciudad permanecería Pablo hasta Pentecostés?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Éfeso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Éfeso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ciudad permanecería Pablo hasta Pentecostés?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le había abierto a Pablo en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servicio de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puerta grande y eficaz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le había abierto a Pablo en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quién era la colecta mencionada por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evitar colectas de último momento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beso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adversarios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acompañaba a la gran oportunidad?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beso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adversarios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Muchos adversarios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acompañaba a la gran oportunidad?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debían recibir sin temor porque hacía la obra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debían recibir sin temor porque hacía la obra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debían enviar de regreso a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beso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debían enviar de regreso a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hermano no estaba dispuesto a visitar Corinto en ese momento?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Apolos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hermano no estaba dispuesto a visitar Corinto en ese momento?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cuatro exhortaciones breves dio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evitar colectas de último momento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Velar, permanecer firmes, actuar con valor y fortalecerse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Velar, permanecer firmes, actuar con valor y fortalecerse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cuatro exhortaciones breves dio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quién era la colecta mencionada por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debían hacer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beso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debían hacer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familia fue las primicias de Acaya?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Estéfanas, Fortunato y Acaico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familia de Estéfanas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familia de Estéfanas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familia fue las primicias de Acaya?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se había dedicado la familia de Estéfanas?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servicio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servicio de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se había dedicado la familia de Estéfanas?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visitaron a Pablo y reanimaron su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familia de Estéfanas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Estéfanas, Fortunato y Acaico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Estéfanas, Fortunato y Acaico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visitaron a Pablo y reanimaron su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matrimonio envió saludos junto con la iglesia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familia de Estéfanas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Estéfanas, Fortunato y Acaico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Aquila y Priscila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matrimonio envió saludos junto con la iglesia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debía apartar cada creyente su contribución?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hubiera prosperado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primer día de cada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noche en que fue entregado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Antes de los siglos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debían saludarse unos a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adversarios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beso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 beso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debían saludarse unos a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escribió el saludo final de su propia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escribió el saludo final de su propia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deseó Pablo que estuviera con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servicio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gracia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deseó Pablo que estuviera con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16: Ofrenda, servicio y firmeza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primer día de cada semana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debía apartar cada creyente su contribución?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debía guardar cada 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primer día de cada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más de 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hubiera prosperado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Veintitrés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Según hubiera prosperado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debía guardar cada 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debían preparar la ofrenda antes de que Pablo llegara?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evitar colectas de último momento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evitar colectas de último momento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debían preparar la ofrenda antes de que Pablo llegara?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16: Ofrenda, servicio y firmeza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