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82" Type="http://schemas.openxmlformats.org/officeDocument/2006/relationships/slide" Target="slides/slide76.xml"/><Relationship Id="rId83" Type="http://schemas.openxmlformats.org/officeDocument/2006/relationships/slide" Target="slides/slide77.xml"/><Relationship Id="rId84" Type="http://schemas.openxmlformats.org/officeDocument/2006/relationships/slide" Target="slides/slide78.xml"/><Relationship Id="rId85" Type="http://schemas.openxmlformats.org/officeDocument/2006/relationships/slide" Target="slides/slide79.xml"/><Relationship Id="rId86" Type="http://schemas.openxmlformats.org/officeDocument/2006/relationships/slide" Target="slides/slide80.xml"/><Relationship Id="rId87" Type="http://schemas.openxmlformats.org/officeDocument/2006/relationships/slide" Target="slides/slide81.xml"/><Relationship Id="rId88" Type="http://schemas.openxmlformats.org/officeDocument/2006/relationships/slide" Target="slides/slide82.xml"/><Relationship Id="rId89" Type="http://schemas.openxmlformats.org/officeDocument/2006/relationships/slide" Target="slides/slide8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15: La resurrección y la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resucitó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resucitó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se apareció Cristo antes que a los doce?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Cefas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Cefas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se apareció Cristo antes que a los doce?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cuántos hermanos se apareció Cristo en una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más de quinientos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Según hubiera prosperado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más de quinientos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cuántos hermanos se apareció Cristo en una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se apareció Cristo al final de la lista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Cefas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Pablo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se apareció Cristo al final de la lista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se consideraba Pablo el menor de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perseguido a la iglesia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trabajo en el Señor no es en vano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evangelio que Pablo les predicó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había perseguido a la iglesia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se consideraba Pablo el menor de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mensaje permanecían firmes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evangelio que Pablo les predicó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trabajo en el Señor no es en vano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atribuía Pablo lo que había llegado a ser?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Firmes y constantes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la gracia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atribuía Pablo lo que había llegado a ser?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negaban algunos entre los corintios?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resurrección de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negaban algunos entre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sería la fe si Cristo no hubiera resucitado?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sería la fe si Cristo no hubiera resucitado?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permanecerían los creyentes si Cristo no hubiera resucitado?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sus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permanecerían los creyentes si Cristo no hubiera resucitado?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habría ocurrido con quienes murieron en Cristo si no hay resurrección?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Habrían perecido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habría ocurrido con quienes murieron en Cristo si no hay resurrección?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evangelio que Pablo les predicó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mensaje permanecían firmes los corintios?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seríamos si solo esperáramos en Cristo para esta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más dignos de compasión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seríamos si solo esperáramos en Cristo para esta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es Cristo resucitado respecto a quienes durmieron?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primicias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 Cristo resucitado respecto a quienes durmieron?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medio de quién entró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un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quién entró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quién mueren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Adán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mueren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quién serán vivificados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quién serán vivificados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¿Bajo qué condición el evangelio los conducía a la salvación?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¿Cuándo resucitarán los que pertenecen a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más de 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Antes de los siglos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su venida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¿Cuándo resucitarán los que pertenecen a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es el último enemigo que será destruido?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Cefas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es el último enemigo que será destruido?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efecto tienen las malas compañías?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resurrección de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Corrompen las buenas costumbres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 retenían firmemente el mensaje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Corrompen las buenas costumbres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efecto tienen las malas compañías?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debe ocurrir con una semilla antes de producir nueva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más dignos de compasión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Debe morir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debe ocurrir con una semilla antes de producir nueva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da a cada semilla el cuerpo que quiere?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agricultor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tierra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semilla misma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da a cada semilla el cuerpo que quiere?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 retenían firmemente el mensaje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¿Bajo qué condición el evangelio los conducía a la salvación?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siembra el cuerpo y cómo resucita?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siembra corruptible y resucita incorruptible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siembra el cuerpo y cómo resucita?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se siembra en debilidad y cómo resucita?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Resucita con poder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siembra en debilidad y cómo resucita?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clase de cuerpo se siembra y cuál resucita?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cuerpo natural y resucita cuerpo espiritual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un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C. Se siembra cuerpo natural y resucita cuerpo espiritual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clase de cuerpo se siembra y cuál resucita?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llegó a ser el último Adán?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rey terrenal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mensajero angelical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ser mortal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que da vida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Espíritu que da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llegó a ser el último Adán?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dónde es el segundo hombre?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Corinto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Éfeso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Del hombre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Del cielo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dónde es el segundo hombre?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Cristo por nuestros pecados según las Escrituras?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 pueden heredar la carne y la sangre?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 reino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 pueden heredar la carne y la sangre?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misterio reveló Pablo acerca de todos?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última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que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 serán transformados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serán transformados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misterio reveló Pablo acerca de todos?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¿Con qué rapidez ocurrirá la transformación?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más de quinientos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 venida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Hasta que él venga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un momento, en un abrir y cerrar de ojos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un momento, en un abrir y cerrar de ojos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rapidez ocurrirá la transformación?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señal resucitarán los muertos incorruptibles?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última trompeta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Espíritu que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Firmes y constantes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última trompeta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señal resucitarán los muertos incorruptibles?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debe vestirse lo corruptible?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reino de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incorrupción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debe vestirse lo corruptible?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Murió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Cristo por nuestros pecados según las Escrituras?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debe vestirse lo mortal?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incorrupción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Habrían perecido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inmortalidad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sus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inmortalidad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debe vestirse lo mortal?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será absorbido en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Debe morir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será absorbido en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es el aguijón de la muerte?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pecado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es el aguijón de la muerte?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medio de quién da Dios la victoria?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 propio don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 Jesucristo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Gracia y paz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cabello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medio de quién da Dios la victoria?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debían permanecer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gracia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Resucita con poder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Firmes y constantes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la última trompeta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Firmes y constantes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debían permanecer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después de la muerte de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Murió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primicias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Fue sepultado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¿Por qué debían abundar en la obra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había perseguido a la iglesia de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siembra corruptible y resucita incorruptible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el evangelio que Pablo les predicó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Porque su trabajo en el Señor no es en vano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Corintios 15:58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Porque su trabajo en el Señor no es en vano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debían abundar en la obra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15:58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15: La resurrección y la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Fue sepultado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después de la muerte de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Corintios 15:4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15: La resurrección y la victoria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