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15: La resurrección y la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resucitó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resucitó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se apareció Cristo antes que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Cefas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 apareció Cristo antes que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cuántos hermanos se apareció Cristo en una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Según hubiera prosperado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más de quinientos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cuántos hermanos se apareció Cristo en una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se apareció Cristo al final de la lista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 apareció Cristo al final de la lista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consideraba Pablo el menor de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perseguido a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había perseguido a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consideraba Pablo el menor de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mensaje permanecían firmes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atribuía Pablo lo que había llegado a 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atribuía Pablo lo que había llegado a 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negaban algunos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negaban algunos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 la fe si Cristo no hubiera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la fe si Cristo no hubiera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permanecerían los creyentes si Cristo no hubiera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permanecerían los creyentes si Cristo no hubiera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habría ocurrido con quienes murieron en Cristo si no hay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Habrían perecido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 ocurrido con quienes murieron en Cristo si no hay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evangelio que Pablo les predicó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mensaje permanecían firmes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seríamos si solo esperáramos en Cristo para esta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más dignos de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seríamos si solo esperáramos en Cristo para esta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Cristo resucitado respecto a quienes durmieron?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primicias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Cristo resucitado respecto a quienes durmieron?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medio de quién entró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un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entró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quién mueren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mueren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quién serán vivificados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serán vivificados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¿Bajo qué condición el evangelio los conducía a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resucitarán los que pertenecen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 venida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resucitarán los que pertenecen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es el último enemigo que será destruido?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último enemigo que será destruido?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efecto tienen las malas compañías?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Corrompen las buenas costumbres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tienen las malas compañías?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debe ocurrir con una semilla antes de producir nueva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Debe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ocurrir con una semilla antes de producir nueva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da a cada semilla el cuerpo que quiere?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agricultor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semilla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da a cada semilla el cuerpo que quiere?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 retenían firmemente el mensaje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condición el evangelio los conducía a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siembra el cuerpo y cómo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 siembra corruptible y resucita incorruptible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siembra el cuerpo y cómo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siembra en debilidad y cómo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Resucita con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siembra en debilidad y cómo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clase de cuerpo se siembra y cuál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Se siembra cuerpo natural y resucita cuerpo espiritual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cuerpo se siembra y cuál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llegó a ser el último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rey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mensajero angelical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ser mortal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Espíritu que da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llegó a ser el último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es el segundo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Corinto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es el segundo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Cristo por nuestros pecados según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pueden heredar la carne y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pueden heredar la carne y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misterio reveló Pablo acerca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serán transformados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serán transformados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misterio reveló Pablo acerca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rapidez ocurrirá la transformación?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 momento, en un abrir y cerrar de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rapidez ocurrirá la transformación?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señal resucitarán los muertos incorruptibles?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última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señal resucitarán los muertos incorruptibles?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debe vestirse lo corruptible?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incorrupción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debe vestirse lo corruptible?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Cristo por nuestros pecados según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debe vestirse lo mortal?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inmortalidad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debe vestirse lo mortal?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será absorbido en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será absorbido en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es el aguijón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aguijón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medio de quién da Dios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propio don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Gracia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da Dios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debían permanecer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Firmes y constantes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debían permanecer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después de la muerte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debían abundar en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perseguido a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su trabajo en el Señor no es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abundar en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15: La resurrección y la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 sepultado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la muerte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15: La resurrección y la victoria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