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Corintios 14: Dones para edificar con orden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edifica quien habla en lengua sin interpretación?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sí mismo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iglesia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Nadie se prepara para la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Sería convencido y reconocería que Dios estaba allí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sí mismo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edifica quien habla en lengua sin interpretación?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edifica quien profetiza?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sí mismo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iglesia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Nadie se prepara para la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Sería convencido y reconocería que Dios estaba allí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la iglesia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edifica quien profetiza?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¿Cuándo podía una lengua edificar a la iglesia?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Guardar silencio en la iglesia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Decentemente y con orden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Cuando fuera interpretada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estaban fuera de sí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Cuando fuera interpretada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podía una lengua edificar a la iglesia?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instrumentos usa Pablo para ilustrar sonidos comprensibles?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malicia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iglesia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Flauta y arpa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Flauta y arpa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instrumentos usa Pablo para ilustrar sonidos comprensibles?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ocurre si la trompeta da un sonido incierto?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Nadie se prepara para la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Sería convencido y reconocería que Dios estaba allí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iglesia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sí mismo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Nadie se prepara para la batalla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ocurre si la trompeta da un sonido incierto?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debían seguir por encima de todo?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amor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Hablar en lenguas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Poder interpretarla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Decentemente y con orden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equivale hablar sin palabras comprensibles?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entendimiento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hablar al aire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malicia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edificación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hablar al aire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equivale hablar sin palabras comprensibles?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debían procurar quienes anhelaban dones espirituales?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edificación, exhortación y consuelo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el espíritu y también con el entendimiento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Sobresalir en la edificación de la iglesia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sabía lo que se había dicho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Sobresalir en la edificación de la iglesia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debían procurar quienes anhelaban dones espirituales?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pedir en oración quien hablaba en lengua?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Hablar en lenguas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Decentemente y con orden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amor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Poder interpretarla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Poder interpretarla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pedir en oración quien hablaba en lengua?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dijo Pablo que oraría y cantaría?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el espíritu y también con el entendimiento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Sobresalir en la edificación de la iglesia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Sería convencido y reconocería que Dios estaba allí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edificación, exhortación y consuelo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Con el espíritu y también con el entendimiento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dijo Pablo que oraría y cantaría?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el oyente no podía decir amén a algo que no entendía?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edificación, exhortación y consuelo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sabía lo que se había dicho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Nadie se prepara para la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 palabras con entendimiento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no sabía lo que se había dicho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el oyente no podía decir amén a algo que no entendía?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debían seguir por encima de todo?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prefería Pablo en la iglesia a diez mil palabras incomprensibles?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Nadie se prepara para la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Guardar silencio en la iglesia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 palabras con entendimiento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sabía lo que se había dicho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Cinco palabras con entendimiento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prefería Pablo en la iglesia a diez mil palabras incomprensibles?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¿Cuántas palabras comprensibles prefería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o 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Veintitrés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palabras comprensibles prefería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debían ser niños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malicia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hablar al aire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entendimiento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Flauta y arpa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 malicia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debían ser niños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debían ser maduros?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hablar al aire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entendimiento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malicia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Poder interpretarla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entendimiento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debían ser maduros?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¿Para quiénes eran señal las lenguas?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Profetizar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Jesucristo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los incrédulos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Madera, heno y hojarasca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los incrédulos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quiénes eran señal las lenguas?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don debían procurar especialmente?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los incrédulos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Profetizar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cabello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Gracia y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¿Para quiénes era principalmente la profecía?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Aquila y Priscila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Crispo y a Gayo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quienes lo aman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los creyentes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los creyentes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quiénes era principalmente la profecía?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podían pensar los visitantes si todos hablaban a la vez en lenguas?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estaban fuera de sí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Decentemente y con orden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Cuando fuera interpretada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entendimiento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estaban fuera de sí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podían pensar los visitantes si todos hablaban a la vez en lenguas?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podía ocurrir si un incrédulo escuchaba profecía comprensible?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Nadie se prepara para la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Sería convencido y reconocería que Dios estaba allí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iglesia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sí mismo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Sería convencido y reconocería que Dios estaba allí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podía ocurrir si un incrédulo escuchaba profecía comprensible?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propósito debía hacerse todo en la reunión?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edificación, exhortación y consuelo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hablar al aire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edificación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Hablar en lenguas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edificación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propósito debía hacerse todo en la reunión?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podían hablar en lengua, como máximo y por turno?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Veintitrés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o 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Dos o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podían hablar en lengua, como máximo y por turno?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Profetizar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don debían procurar especialmente?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hacer quien hablaba en lengua si no había intérprete?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Guardar silencio en la iglesia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Cuando fuera interpretada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Nadie se prepara para la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 palabras con entendimiento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Guardar silencio en la iglesia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hacer quien hablaba en lengua si no había intérprete?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profetas podían hablar mientras los demás evaluaban?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o 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Veintitrés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Dos o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profetas podían hablar mientras los demás evaluaban?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están sujetos los espíritus de los profetas?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malicia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Flauta y arpa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edificación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los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están sujetos los espíritus de los profetas?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no es Dios autor?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sí mismo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iglesia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desorden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desorden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no es Dios autor?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es Dios autor?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desorden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es Dios autor?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habla quien habla en una lengua no entendida?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amor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sí mismo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 debían impedir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Poder interpretarla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Hablar en lenguas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Decentemente y con orden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Hablar en lenguas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 debían impedir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debía hacerse todo?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Poder interpretarla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Hablar en lenguas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Decentemente y con orden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Decentemente y con orden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debía hacerse todo?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Corintios 14: Dones para edificar con orden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habla quien habla en una lengua no entendida?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¿Para qué habla a las personas quien profetiza?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edificación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Sobresalir en la edificación de la iglesia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sabía lo que se había dicho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edificación, exhortación y consuelo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edificación, exhortación y consuelo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habla a las personas quien profetiza?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14: Dones para edificar con orden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