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13: El camino del amor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trata el amor a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bondad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dureza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desprecio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bondad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trata el amor a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sentimiento no tiene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Envidia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sentimiento no tiene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hace el amor respecto a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 aplausos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Exige reconocimiento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presume ni se envanece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considera superior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presume ni se envanece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hace el amor respecto a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¿Busca el amor su propio interés?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cuando le conviene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entre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¿Busca el amor su propio interés?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¿Se irrita fácilmente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por cualquier motivo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ante la oposición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cuando espera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 irrita fácilmente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se parece hablar lenguas sin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metal que resuena o címbalo que retiñe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una voz profética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canto de alabanza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una trompeta clara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¿Lleva el amor un registro del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para recordarlo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de las ofensas graves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hasta recibir disculpas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¿Lleva el amor un registro del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no se alegra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reconciliación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injusticia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la injusticia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no se alegra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se alegra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engaño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injusticia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orgullo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se alegra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cuatro acciones constantes atribuye Pablo al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sufre, cree, espera y soporta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exige, juzga, cobra y recuerda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evita, niega, olvida y abandona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controla, presume, domina y reclama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Todo lo sufre, cree, espera y soporta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cuatro acciones constantes atribuye Pablo al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deja de ser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terminar las profecías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Nunca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Cuando falta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Cuando llegan las pruebas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Nunca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deja de ser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metal que resuena o címbalo que retiñe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se parece hablar lenguas sin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dones cesarán mientras el amor permanece?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Fe, esperanza y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Servicio, generosidad y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Profecías, lenguas y conocimiento parcial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Oración, alabanza y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Profecías, lenguas y conocimiento parcial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dones cesarán mientras el amor permanece?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conocemos ahora?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Plenamente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Sin limitaciones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Cara a cara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conocemos ahora?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veremos cuando llegue lo perfecto?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Cara a cara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por un espejo oscuro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de oídas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Cara a cara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veremos cuando llegue lo perfecto?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tres virtudes permanecen?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Sabiduría, poder y 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Fe, esperanza y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Ley, juicio y castigo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Profecía, lenguas y 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Fe, esperanza y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tres virtudes permanecen?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es la mayor de esas tres virtudes?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es la mayor de esas tres virtudes?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sería Pablo aunque tuviera profecía, conocimiento y fe, pero no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gran maestro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profeta 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apóstol superior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13: El camino del amor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sería Pablo aunque tuviera profecía, conocimiento y fe, pero no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provecho tendría repartir todo a los pobres sin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recompensa completa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 reconocimiento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Sabiduría abundante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provecho tendría repartir todo a los pobres sin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es el amor ante la espera y las dificultades?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Impulsivo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Vengativo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Inconstante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Paciente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 el amor ante la espera y las dificultades?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13: El camino del amor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