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12: Dones espirituales y un solo cuerpo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 el mismo a pesar de la diversidad de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mismo a pesar de la diversidad de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es el mismo a pesar de la diversidad de ministerios?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mismo a pesar de la diversidad de ministerios?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obra todas las operaciones en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obra todas las operaciones en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se da a cada uno la manifestación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hubiera división en el cuerpo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el bien común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se da a cada uno la manifestación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dones relacionados con la enseñanza menciona primero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Palabra de sabiduría y palabra de conocimiento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dones relacionados con la enseñanza menciona primero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¿Sobre qué asunto no quería Pablo que fueran ignorantes?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dones menciona junto a la fe?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Dones de sanidades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menciona junto a la fe?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dones se relacionan con mensajes y discernimiento?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Profecía y discernimiento de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se relacionan con mensajes y discernimiento?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dones se relacionan con lenguas?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Palabra de sabiduría y palabra de conocimiento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Diversos géneros de lenguas e interpretación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dones se relacionan con lenguas?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realiza y distribuye todos los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mismo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realiza y distribuye todos los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distribuye el Espíritu los dones?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cada uno como él quiere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distribuye el Espíritu los dones?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dones espirituales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¿Sobre qué asunto no quería Pablo que fueran ignorantes?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compara Pablo a Cristo y su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cuerpo de muchos miembros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compara Pablo a Cristo y su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medio de quién fueron todos bautizados en un solo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un mismo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un mismo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fueron todos bautizados en un solo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grupos incluye Pablo en el único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Judíos, griegos, esclavos y libres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grupos incluye Pablo en el único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miembros forman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miembros forman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miembro no deja de pertenecer al cuerpo por no ser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pie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pie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miembro no deja de pertenecer al cuerpo por no ser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¿Hacia qué eran llevados antes como gentiles?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miembro no deja de pertenecer al cuerpo por no ser ojo?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oreja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oreja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miembro no deja de pertenecer al cuerpo por no ser ojo?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colocó cada miembro en el cuerpo?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apóstoles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Cada miembro por sí mismo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colocó cada miembro en el cuerpo?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¿Puede el ojo decirle a la mano que no la necesita?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Sí,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cuando ve bien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Solo si la mano es débil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¿Puede el ojo decirle a la mano que no la necesita?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son los miembros que parecen más débiles?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Indispensables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Indispensables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son los miembros que parecen más débiles?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qué dio Dios mayor honor al miembro que carecía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Diversos géneros de lenguas e interpretación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Profecía y discernimiento de 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que no hubiera división en el cuerpo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12:24-25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que no hubiera división en el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qué dio Dios mayor honor al miembro que carecía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12:24-25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Hacia ídolos mudos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¿Hacia qué eran llevados antes como gentiles?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ocurre con todos los miembros cuando uno sufre?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Todos sufren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con todos los miembros cuando uno sufre?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ocurre cuando un miembro recibe honra?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se alegran con él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se alegran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ocurre cuando un miembro recibe honra?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son los creyentes colectivamente?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Todos sufren con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 bien común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cuerpo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son los creyentes colectivamente?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tres funciones menciona Pablo primero en la iglesia?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Judíos, griegos, esclavos y libres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Apóstoles, profetas y maestros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tres funciones menciona Pablo primero en la iglesia?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dones debían procurar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Hacia ídolos mudos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mejores dones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dones debían procurar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 dice quien habla por el Espíritu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mejores dones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Jesús sea anatema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Dones de sanidades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camino anunció Pablo que mostraría a continuación?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Apóstoles, profetas y maestros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camino mucho más excelente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cuerpo de muchos miembros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cada uno como él quiere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camino mucho más excelente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camino anunció Pablo que mostraría a continuación?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Corintios 12: Dones espirituales y un solo cuerpo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Jesús sea anatema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 dice quien habla por el Espíritu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medio de quién puede alguien confesar verdaderamente que Jesús es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un mismo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dones espirituales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cuerpo 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Corintios 12:3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puede alguien confesar verdaderamente que Jesús es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Corintios 12:3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12: Dones espirituales y un solo cuerpo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