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11: La Cena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actividades menciona Pablo al hablar de la cabeza cubierta?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 y profetizar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partió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Otro se embriagaba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Orar y profetizar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actividades menciona Pablo al hablar de la cabeza cubierta?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fue formada originalmente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Corinto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fue formada originalmente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describe Pablo la relación del hombre y la mujer en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cuerpo y de la sangre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Ninguno es independiente del otro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Ninguno es independiente del otro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Pablo la relación del hombre y la mujer en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proceden finalmente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partió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proceden finalmente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fue dado a la mujer como cubierta?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cabello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Gracia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propio don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cabello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fue dado a la mujer como cubierta?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imitaba Pablo al pedir que lo imitaran?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ocurría cuando los corintios se reunían?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Cada uno comía por su cuenta sin esperar a los demás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Sus reuniones resultaban para mal y no para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cuando los corintios se reunían?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entre ellos al reunirse como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Cada uno comía por su cuenta sin esperar a los demás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partió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Divisiones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entre ellos al reunirse como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revelaban las diferencias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Quiénes eran aprobados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Quiénes eran aprobados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revelaban las diferencias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sus reuniones no constituían realmente la Cena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Cada uno comía por su cuenta sin esperar a los demás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Cada uno comía por su cuenta sin esperar a los demás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sus reuniones no constituían realmente la Cena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ocurría mientras uno tenía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Otro se embriagaba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 y profetizar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Otro se embriagaba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mientras uno tenía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imitaba Pablo al pedir que lo imitaran?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menospreciaban al avergonzar a quienes no tenían?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iglesia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iglesia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menospreciaban al avergonzar a quienes no tenían?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tomó Jesús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que él venga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 cada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Antes de los siglos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noche en que fue entregado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noche en que fue entregado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tomó Jesús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Jesús con el pan después de dar gracias?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partió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 y 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partió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Jesús con el pan después de dar gracias?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representa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recordaban y conservaban sus enseñanzas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El cuerpo de Cristo entregado por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propósito debían comer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memoria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propósito debían comer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alabó Pablo inicialmente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recordaban y conservaban sus enseñanzas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reuniones resultaban para mal y no para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Cada uno comía por su cuenta sin esperar a los demás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representa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cuerpo de Cristo entregado por los creyentes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cuerpo y de la sangre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nuevo pacto en la sangre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representa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proclaman los creyentes al comer el pan y beber la copa?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iglesia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Otro se embriagaba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muerte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proclaman los creyentes al comer el pan y beber la copa?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cuándo se anuncia la muerte del Señor mediante la Cena?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noche en que fue entregado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que él venga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momento, en un abrir y cerrar de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que él venga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cuándo se anuncia la muerte del Señor mediante la Cena?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se hace culpable quien participa indignamente?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Ninguno es independiente del otro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cuerpo y de la sangre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cuerpo y de la sangre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 hace culpable quien participa indignamente?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debe hacer cada persona antes de participar?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Examinarse a sí misma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 hacer cada persona antes de participar?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recordaban y conservaban sus enseñanzas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alabó Pablo inicialmente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come y bebe quien no discierne el cuerpo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Juicio para 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 y 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Divisiones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Otro se embriagaba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Juicio para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 y bebe quien no discierne el cuerpo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disciplina el Señor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Quiénes eran aprobados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sean condenados con el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nuevo pacto en la sangre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cuerpo y de la sangre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que no sean condenados con el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disciplina el Señor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hacer al reunirse para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memoria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Esperarse unos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al reunirse para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en casa quien tuviera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Quiénes eran aprobados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Esperarse unos 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Examinarse a sí misma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 antes de la reunión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Comer antes de la reunión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en casa quien tuviera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Corintios 11: La Cena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es cabeza de todo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 cabeza de todo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es cabeza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 cabeza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11: La Cena del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