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Corintios 10: Advertencias y fidelidad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roca espiritual bebían?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Alimento espiritual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Profetizar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roca espiritual bebían?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ocurrió con muchos de ellos al no agradar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las serpientes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Quedaron tendidos en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el destructor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participan de un mismo pan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Quedaron tendidos en el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con muchos de ellos al no agradar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¿Para qué sirven esos acontecimientos como ejemplos?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fueran salvos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la gloria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no codiciemos cosas malas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amonestar a quienes viven al final de los tiempos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que no codiciemos cosas malas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sirven esos acontecimientos como ejemplos?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pecado ilustra el pueblo que se sentó a comer y se levantó a divertirse?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Cuidar de no caer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Tentación humana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idolatría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idolatría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pecado ilustra el pueblo que se sentó a comer y se levantó a divertirse?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cayeron en un día por inmoralidad?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Veintitrés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o 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más de quinientos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Veintitrés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cayeron en un día por inmoralidad?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¿Bajo qué estuvieron los antepasados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Bajo la nube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Macedonia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Corinto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perecieron quienes tentaron a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el destructor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las serpientes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Quedaron tendidos en el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Cuidar de no caer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las serpientes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perecieron quienes tentaron a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perecieron quienes murmuraron?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las serpientes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Quedaron tendidos en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el destructor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Cuidar de no caer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 el destructor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perecieron quienes murmuraron?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¿Para qué fueron escritos esos ejemplos?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no codiciemos cosas malas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fueran salvos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la gloria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amonestar a quienes viven al final de los tiempos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Para amonestar a quienes viven al final de los tiempos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fueron escritos esos ejemplos?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debe hacer quien piensa estar firme?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Cuidar de no caer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idolatría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el destructor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Tentación humana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Cuidar de no caer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debe hacer quien piensa estar firme?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clase de tentación había sobrevenido a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bien del otro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Tentación humana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el destructor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Cuidar de no caer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Tentación humana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clase de tentación había sobrevenido a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Bajo la nube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¿Bajo qué estuvieron los antepasados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 permitirá Dios respecto a la tentación?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del Señor es la tierra y todo lo que contiene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Cuando alguien lo señalara por causa de la conciencia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sean tentados más allá de lo que puedan soportar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amonestar a quienes viven al final de los tiempos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Que sean tentados más allá de lo que puedan soportar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 permitirá Dios respecto a la tentación?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dará Dios junto con la tentación?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Quedaron tendidos en el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participan de un mismo pan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no codiciemos cosas malas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salida para poder resistir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 salida para poder resistir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dará Dios junto con la tentación?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debían huir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la idolatría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bien del otro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Tentación humana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el destructor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la idolatría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debían huir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es participación la copa de bendición?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cuerpo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la sangre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fueran salvos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la gloria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la sangre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es participación la copa de bendición?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es participación el pan que se parte?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la sangre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las serpientes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cuerpo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la gloria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Del cuerpo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es participación el pan que se parte?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atravesaron todos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idolatría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Tentación humana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los muchos creyentes son un solo cuerpo?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no codiciemos cosas malas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Quedaron tendidos en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salida para poder resistir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participan de un mismo pan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participan de un mismo pan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los muchos creyentes son un solo cuerpo?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se ofrecían realmente los sacrificios paganos?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demonios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Aquila y Priscila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Crispo y a Gayo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los creyentes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los demonios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se ofrecían realmente los sacrificios paganos?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dos copas no pueden beberse a la vez?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Judíos, gentiles y la iglesia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copa del Señor y la copa de los demonios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del Señor es la tierra y todo lo que contiene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no codiciemos cosas malas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copa del Señor y la copa de los demonios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copas no pueden beberse a la vez?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debe buscar cada creyente en lugar de su propio bien?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Tentación humana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Cuidar de no caer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bien del otro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el destructor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bien del otro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debe buscar cada creyente en lugar de su propio bien?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podían comer lo vendido sin investigar su origen?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sean tentados más allá de lo que puedan soportar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Cuando alguien lo señalara por causa de la conciencia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amonestar a quienes viven al final de los tiempos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del Señor es la tierra y todo lo que contiene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10:25-26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Porque del Señor es la tierra y todo lo que contiene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podían comer lo vendido sin investigar su origen?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10:25-26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atravesaron todos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¿Cuándo debían abstenerse de una comida identificada como sacrificada?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Cuando alguien lo señalara por causa de la conciencia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sean tentados más allá de lo que puedan soportar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amonestar a quienes viven al final de los tiempos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del Señor es la tierra y todo lo que contiene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Cuando alguien lo señalara por causa de la conciencia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debían abstenerse de una comida identificada como sacrificada?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¿Para qué deben hacerse todas las cosas, incluso comer y beber?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fueran salvos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la gloria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no codiciemos cosas malas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amonestar a quienes viven al final de los tiempos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la gloria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deben hacerse todas las cosas, incluso comer y beber?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tres grupos no debían causar tropiezo?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no codiciemos cosas malas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participan de un mismo pan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Judíos, gentiles y la iglesia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Quedaron tendidos en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Judíos, gentiles y la iglesia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tres grupos no debían causar tropiezo?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buscaba Pablo el beneficio de muchos?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la gloria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no codiciemos cosas malas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amonestar a quienes viven al final de los tiempos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fueran salvos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que fueran salvos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buscaba Pablo el beneficio de muchos?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Corintios 10: Advertencias y fidelidad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quién fueron bautizados en la nube y en 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idolatría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bien del otro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quién fueron bautizados en la nube y en 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clase de alimento comieron todos?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los incrédulos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Alimento espiritual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Alimento espiritual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clase de alimento comieron todos?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Corintios 10: Advertencias y fidelidad de Dios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