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10: Advertencias y fidelidad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roca espiritual bebían?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Alimento espiritual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Profetizar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roca espiritual bebían?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muchos de ellos al no agradar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las serpientes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Quedaron tendidos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participan de un mismo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Quedaron tendidos en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muchos de ellos al no agradar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sirven esos acontecimientos como ejemplos?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fueran salvos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que no codiciemos cosas malas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sirven esos acontecimientos como ejemplos?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pecado ilustra el pueblo que se sentó a comer y se levantó a divertirse?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Cuidar de no caer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Tentación humana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idolatría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idolatría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pecado ilustra el pueblo que se sentó a comer y se levantó a divertirse?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cayeron en un día por inmoralidad?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Veintitrés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o 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más de quinientos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Veintitrés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cayeron en un día por inmoralidad?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¿Bajo qué estuvieron los antepasados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Bajo la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Corinto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perecieron quienes tentaron a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las serpientes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Quedaron tendidos en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Cuidar de no caer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las serpientes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perecieron quienes tentaron a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perecieron quienes murmuraron?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las serpientes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Quedaron tendidos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Cuidar de no caer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el destructor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perecieron quienes murmuraron?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fueron escritos esos ejemplos?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fueran salvos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Para amonestar a quienes viven al final de los tiempos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fueron escritos esos ejemplos?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debe hacer quien piensa estar firme?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Cuidar de no caer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idolatría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Tentación humana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Cuidar de no caer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debe hacer quien piensa estar firme?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clase de tentación había sobrevenido 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bien del otro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Tentación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Cuidar de no caer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Tentación humana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tentación había sobrevenido 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Bajo la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¿Bajo qué estuvieron los antepasados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 permitirá Dios respecto a la tentación?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del Señor es la tierra y todo lo que contiene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Cuando alguien lo señalara por causa de la conciencia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Que sean tentados más allá de lo que puedan soportar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sean tentados más allá de lo que puedan soportar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permitirá Dios respecto a la tentación?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dará Dios junto con la tentación?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Quedaron tendidos en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participan de un mismo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salida para poder resistir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salida para poder resistir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dará Dios junto con la tentación?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debían huir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 idolatría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bien del otro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Tentación humana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la idolatría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debían huir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es participación la copa de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cuerpo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 sangre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fueran salvos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la sangre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es participación la copa de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es participación el pan que se parte?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 sangre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las serpientes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cuerpo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cuerpo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es participación el pan que se parte?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atravesaron todos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idolatría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Tentación humana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los muchos creyentes son un solo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Quedaron tendidos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salida para poder resistir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participan de un mismo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participan de un mismo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muchos creyentes son un solo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se ofrecían realmente los sacrificios paganos?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demonios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Aquila y Priscila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Crispo y a Gayo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los creyentes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demonios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se ofrecían realmente los sacrificios paganos?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copas no pueden beberse a la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Judíos, gentiles y la iglesia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copa del Señor y la copa de los demonios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del Señor es la tierra y todo lo que contiene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copa del Señor y la copa de los demonios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copas no pueden beberse a la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debe buscar cada creyente en lugar de su propio bien?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Tentación humana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Cuidar de no caer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bien del otro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destructor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bien del otro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debe buscar cada creyente en lugar de su propio bien?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podían comer lo vendido sin investigar su origen?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Que sean tentados más allá de lo que puedan soportar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Cuando alguien lo señalara por causa de la conciencia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del Señor es la tierra y todo lo que contiene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del Señor es la tierra y todo lo que contiene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podían comer lo vendido sin investigar su origen?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atravesaron todos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debían abstenerse de una comida identificada como sacrificada?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Cuando alguien lo señalara por causa de la conciencia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Que sean tentados más allá de lo que puedan soportar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del Señor es la tierra y todo lo que contiene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Cuando alguien lo señalara por causa de la conciencia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debían abstenerse de una comida identificada como sacrificada?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deben hacerse todas las cosas, incluso comer y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fueran salvos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la gloria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deben hacerse todas las cosas, incluso comer y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tres grupos no debían causar tropiezo?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participan de un mismo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Judíos, gentiles y la iglesia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Quedaron tendidos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Judíos, gentiles y la iglesia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tres grupos no debían causar tropiezo?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buscaba Pablo el beneficio de muchos?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no codiciemos cosas malas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amonestar a quienes viven al final de los tiempos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fueran salvos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que fueran salvos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buscaba Pablo el beneficio de muchos?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10: Advertencias y fidelidad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quién fueron bautizados en la nube y en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idolatría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bien del otro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quién fueron bautizados en la nube y en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clase de alimento comieron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los incrédulos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Alimento espiritual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Alimento espiritual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alimento comieron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10: Advertencias y fidelidad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