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1: Cristo, poder y sabiduría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desea Pablo que reciban de Dios Padre y de Jesucristo?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Gracia y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propio don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cabello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Profetizar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Gracia y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desea Pablo que reciban de Dios Padre y de Jesucristo?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daba Pablo gracias a Dios por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Santificados en Cristo y llamados a ser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gracia de Dios que habían recibido en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Sabiduría, justicia, santificación y redención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estuvieran unidos en un mismo pensamiento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la gracia de Dios que habían recibido en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daba Pablo gracias a Dios por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habían sido enriquecidos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Pablo, Apolos, Cefas y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Poder de Dios y sabiduría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toda palabra y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comunión con su Hijo 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toda palabra y conocimiento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habían sido enriquecidos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don les faltaba mientras esperaban la manifestación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Señales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Ningún don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Ningún don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don les faltaba mientras esperaban la manifestación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los confirmaría Cristo hasta el fin?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fueran irreprensibles en su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nadie se jacte delante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comunión con su Hijo 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estuvieran unidos en un mismo pensamiento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que fueran irreprensibles en su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los confirmaría Cristo hasta el fin?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llamado a ser apóstol de Jesucristo por la voluntad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Crispo y a Gayo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familia de Estéfanas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fueron llamados los creyentes por el Dios fiel?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nadie se jacte delante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comunión con su Hijo 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Poder de Dios y sabiduría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fueran irreprensibles en su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comunión con su Hijo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fueron llamados los creyentes por el Dios fiel?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Pablo para evitar divisiones en la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Sabiduría, justicia, santificación y redención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estuvieran unidos en un mismo pensamiento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Santificados en Cristo y llamados a ser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estuvieran unidos en un mismo pensamiento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Pablo para evitar divisiones en la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informaron a Pablo acerca de las contiendas?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familia de Estéfanas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Crispo y a Gayo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 la familia de Cloé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de la familia de Cloé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informaron a Pablo acerca de las contiendas?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torno a quiénes formaban partidos algunos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Pablo, Apolos, Cefas y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toda palabra y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Poder de Dios y sabiduría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predicar el evangelio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Pablo, Apolos, Cefas y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torno a quiénes formaban partidos algunos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recordó Pablo haber bautizado en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familia de Estéfanas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Crispo y a Gayo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 la familia de Cloé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Crispo y a Gayo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recordó Pablo haber bautizado en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llamado a ser apóstol de Jesucristo por la voluntad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familia también fue bautizada por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 la familia de Cloé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Crispo y a Gayo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familia de Estéfanas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familia de Estéfanas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familia también fue bautizada por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misión principal dijo Pablo que Cristo lo había enviado?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Cristo crucificado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Pablo, Apolos, Cefas y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poder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predicar el evangelio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predicar el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misión principal dijo Pablo que Cristo lo había enviado?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es el mensaje de la cruz para quienes se salvan?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Cristo crucificado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Ningún don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poder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 el mensaje de la cruz para quienes se salvan?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pedían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Ningún don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pedían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buscaban los griegos?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Señales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Ningún don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buscaban los griegos?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hermano acompañó a Pablo en el saludo?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Crispo y a Gayo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familia de Estéfanas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predicaban Pablo y sus colaboradores?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predicar 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poder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Cristo crucificado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Cristo crucificado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predicaban Pablo y sus colaboradores?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es Cristo para los llamados?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Poder de Dios y sabiduría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comunión con su Hijo 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toda palabra y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Pablo, Apolos, Cefas y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Poder de Dios y sabiduría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 Cristo para los llamados?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escogió Dios lo débil y menospreciado del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fueran irreprensibles en su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nadie se jacte delante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comunión con su Hijo 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Poder de Dios y sabiduría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1:27-29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que nadie se jacte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escogió Dios lo débil y menospreciado del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1:27-29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llegó a ser Cristo para los creyentes de parte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Santificados en Cristo y llamados a ser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estuvieran unidos en un mismo pensamiento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Sabiduría, justicia, santificación y redención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gracia de Dios que habían recibido en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Sabiduría, justicia, santificación y redención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llegó a ser Cristo para los creyentes de parte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quién debe gloriarse quien se gloría?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sabiduría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líderes religiosos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quién debe gloriarse quien se gloría?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Sóstenes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hermano acompañó a Pablo en el saludo?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1: Cristo, poder y sabiduría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ciudad estaba la iglesia destinataria de 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Corinto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Corinto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ciudad estaba la iglesia destinataria de 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describe Pablo a los creyentes de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Sabiduría, justicia, santificación y redención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estuvieran unidos en un mismo pensamiento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gracia de Dios que habían recibido en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Santificados en Cristo y llamados a ser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Santificados en Cristo y llamados a ser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Pablo a los creyentes de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1: Cristo, poder y sabiduría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