
<file path=[Content_Types].xml><?xml version="1.0" encoding="utf-8"?>
<Types xmlns="http://schemas.openxmlformats.org/package/2006/content-types">
  <Default Extension="xml" ContentType="application/xml"/>
  <Default Extension="png" ContentType="image/png"/>
  <Default Extension="jpg" ContentType="image/jpe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4" Type="http://schemas.openxmlformats.org/officeDocument/2006/relationships/custom-properties" Target="docProps/custom.xml"/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</p:sldIdLst>
  <p:sldSz cx="13004800" cy="9753600"/>
  <p:notesSz cx="13004800" cy="97536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4692"/>
  </p:normalViewPr>
  <p:slideViewPr>
    <p:cSldViewPr>
      <p:cViewPr varScale="1">
        <p:scale>
          <a:sx n="77" d="100"/>
          <a:sy n="77" d="100"/>
        </p:scale>
        <p:origin x="1616" y="200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46" Type="http://schemas.openxmlformats.org/officeDocument/2006/relationships/tableStyles" Target="tableStyles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slide" Target="slides/slide31.xml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slide" Target="slides/slide32.xml"/><Relationship Id="rId34" Type="http://schemas.openxmlformats.org/officeDocument/2006/relationships/slide" Target="slides/slide33.xml"/><Relationship Id="rId35" Type="http://schemas.openxmlformats.org/officeDocument/2006/relationships/slide" Target="slides/slide34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37" Type="http://schemas.openxmlformats.org/officeDocument/2006/relationships/slide" Target="slides/slide36.xml"/><Relationship Id="rId38" Type="http://schemas.openxmlformats.org/officeDocument/2006/relationships/slide" Target="slides/slide37.xml"/><Relationship Id="rId39" Type="http://schemas.openxmlformats.org/officeDocument/2006/relationships/slide" Target="slides/slide38.xml"/><Relationship Id="rId40" Type="http://schemas.openxmlformats.org/officeDocument/2006/relationships/slide" Target="slides/slide39.xml"/><Relationship Id="rId41" Type="http://schemas.openxmlformats.org/officeDocument/2006/relationships/slide" Target="slides/slide40.xml"/><Relationship Id="rId42" Type="http://schemas.openxmlformats.org/officeDocument/2006/relationships/slide" Target="slides/slide41.xml"/><Relationship Id="rId43" Type="http://schemas.openxmlformats.org/officeDocument/2006/relationships/presProps" Target="presProps.xml"/><Relationship Id="rId44" Type="http://schemas.openxmlformats.org/officeDocument/2006/relationships/viewProps" Target="viewProps.xml"/><Relationship Id="rId4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Relationship Id="rId3" Type="http://schemas.openxmlformats.org/officeDocument/2006/relationships/image" Target="../media/image2.png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75360" y="3023616"/>
            <a:ext cx="11054080" cy="204825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950720" y="5462016"/>
            <a:ext cx="9103360" cy="24384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3250" b="1" i="0">
                <a:solidFill>
                  <a:schemeClr val="tx1"/>
                </a:solidFill>
                <a:latin typeface="ACaslonPro-Semibold"/>
                <a:cs typeface="ACaslonPro-Semibold"/>
              </a:defRPr>
            </a:lvl1pPr>
          </a:lstStyle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pc="-75" dirty="0"/>
              <a:t>.com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5/14/17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19000" b="1" i="0">
                <a:solidFill>
                  <a:schemeClr val="bg1"/>
                </a:solidFill>
                <a:latin typeface="Helvetica"/>
                <a:cs typeface="Helvetic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3250" b="1" i="0">
                <a:solidFill>
                  <a:schemeClr val="tx1"/>
                </a:solidFill>
                <a:latin typeface="ACaslonPro-Semibold"/>
                <a:cs typeface="ACaslonPro-Semibold"/>
              </a:defRPr>
            </a:lvl1pPr>
          </a:lstStyle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pc="-75" dirty="0"/>
              <a:t>.com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5/14/17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19000" b="1" i="0">
                <a:solidFill>
                  <a:schemeClr val="bg1"/>
                </a:solidFill>
                <a:latin typeface="Helvetica"/>
                <a:cs typeface="Helvetic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50240" y="2243328"/>
            <a:ext cx="5657088" cy="643737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697472" y="2243328"/>
            <a:ext cx="5657088" cy="643737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3250" b="1" i="0">
                <a:solidFill>
                  <a:schemeClr val="tx1"/>
                </a:solidFill>
                <a:latin typeface="ACaslonPro-Semibold"/>
                <a:cs typeface="ACaslonPro-Semibold"/>
              </a:defRPr>
            </a:lvl1pPr>
          </a:lstStyle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pc="-75" dirty="0"/>
              <a:t>.com</a:t>
            </a:r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5/14/17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0"/>
            <a:ext cx="13004800" cy="97536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k object 17"/>
          <p:cNvSpPr/>
          <p:nvPr/>
        </p:nvSpPr>
        <p:spPr>
          <a:xfrm>
            <a:off x="5486400" y="8839200"/>
            <a:ext cx="2037932" cy="50735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19000" b="1" i="0">
                <a:solidFill>
                  <a:schemeClr val="bg1"/>
                </a:solidFill>
                <a:latin typeface="Helvetica"/>
                <a:cs typeface="Helvetic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3250" b="1" i="0">
                <a:solidFill>
                  <a:schemeClr val="tx1"/>
                </a:solidFill>
                <a:latin typeface="ACaslonPro-Semibold"/>
                <a:cs typeface="ACaslonPro-Semibold"/>
              </a:defRPr>
            </a:lvl1pPr>
          </a:lstStyle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pc="-75" dirty="0"/>
              <a:t>.com</a:t>
            </a:r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5/14/17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3250" b="1" i="0">
                <a:solidFill>
                  <a:schemeClr val="tx1"/>
                </a:solidFill>
                <a:latin typeface="ACaslonPro-Semibold"/>
                <a:cs typeface="ACaslonPro-Semibold"/>
              </a:defRPr>
            </a:lvl1pPr>
          </a:lstStyle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pc="-75" dirty="0"/>
              <a:t>.com</a:t>
            </a:r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5/14/17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1.xml"/><Relationship Id="rId7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0"/>
            <a:ext cx="13004800" cy="975360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2778354" y="3355975"/>
            <a:ext cx="7448090" cy="29210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9000" b="1" i="0">
                <a:solidFill>
                  <a:schemeClr val="bg1"/>
                </a:solidFill>
                <a:latin typeface="Helvetica"/>
                <a:cs typeface="Helvetic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650240" y="2243328"/>
            <a:ext cx="11704320" cy="643737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6644711" y="8763258"/>
            <a:ext cx="821690" cy="73405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250" b="1" i="0">
                <a:solidFill>
                  <a:schemeClr val="tx1"/>
                </a:solidFill>
                <a:latin typeface="ACaslonPro-Semibold"/>
                <a:cs typeface="ACaslonPro-Semibold"/>
              </a:defRPr>
            </a:lvl1pPr>
          </a:lstStyle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pc="-75" dirty="0"/>
              <a:t>.com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50240" y="9070848"/>
            <a:ext cx="2991104" cy="4876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5/14/17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9363456" y="9070848"/>
            <a:ext cx="2991104" cy="4876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3002768" cy="97536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105278" y="3355975"/>
            <a:ext cx="10620375" cy="2921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nabboiial</a:t>
            </a:r>
          </a:p>
        </p:txBody>
      </p:sp>
      <p:sp>
        <p:nvSpPr>
          <p:cNvPr id="3" name="object 3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pc="-75" dirty="0"/>
              <a:t>.com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70960" y="3355975"/>
            <a:ext cx="10881995" cy="2921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Babilonia</a:t>
            </a:r>
          </a:p>
        </p:txBody>
      </p:sp>
      <p:sp>
        <p:nvSpPr>
          <p:cNvPr id="3" name="object 3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pc="-75" dirty="0"/>
              <a:t>.com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-24476" y="457200"/>
            <a:ext cx="4850476" cy="1200329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7200" dirty="0" err="1" smtClean="0">
                <a:solidFill>
                  <a:schemeClr val="bg1"/>
                </a:solidFill>
              </a:rPr>
              <a:t>Respuesta</a:t>
            </a:r>
            <a:endParaRPr lang="en-US" sz="72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781889" y="3355975"/>
            <a:ext cx="7263130" cy="2921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tgpioe</a:t>
            </a:r>
          </a:p>
        </p:txBody>
      </p:sp>
      <p:sp>
        <p:nvSpPr>
          <p:cNvPr id="3" name="object 3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pc="-75" dirty="0"/>
              <a:t>.com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648160" y="3355975"/>
            <a:ext cx="7531100" cy="2921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Egipto</a:t>
            </a:r>
          </a:p>
        </p:txBody>
      </p:sp>
      <p:sp>
        <p:nvSpPr>
          <p:cNvPr id="3" name="object 3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pc="-75" dirty="0"/>
              <a:t>.com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-24476" y="457200"/>
            <a:ext cx="4850476" cy="1200329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7200" dirty="0" err="1" smtClean="0">
                <a:solidFill>
                  <a:schemeClr val="bg1"/>
                </a:solidFill>
              </a:rPr>
              <a:t>Respuesta</a:t>
            </a:r>
            <a:endParaRPr lang="en-US" sz="72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176871" y="3355975"/>
            <a:ext cx="8475980" cy="2921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daiman</a:t>
            </a:r>
          </a:p>
        </p:txBody>
      </p:sp>
      <p:sp>
        <p:nvSpPr>
          <p:cNvPr id="3" name="object 3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pc="-75" dirty="0"/>
              <a:t>.com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244619" y="3355975"/>
            <a:ext cx="8338184" cy="2921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Madian</a:t>
            </a:r>
          </a:p>
        </p:txBody>
      </p:sp>
      <p:sp>
        <p:nvSpPr>
          <p:cNvPr id="3" name="object 3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pc="-75" dirty="0"/>
              <a:t>.com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-24476" y="457200"/>
            <a:ext cx="4850476" cy="1200329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7200" dirty="0" err="1" smtClean="0">
                <a:solidFill>
                  <a:schemeClr val="bg1"/>
                </a:solidFill>
              </a:rPr>
              <a:t>Respuesta</a:t>
            </a:r>
            <a:endParaRPr lang="en-US" sz="72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183073" y="3355975"/>
            <a:ext cx="6459855" cy="2921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edmo</a:t>
            </a:r>
          </a:p>
        </p:txBody>
      </p:sp>
      <p:sp>
        <p:nvSpPr>
          <p:cNvPr id="3" name="object 3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pc="-75" dirty="0"/>
              <a:t>.com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049346" y="3355975"/>
            <a:ext cx="6728459" cy="2921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Edom</a:t>
            </a:r>
          </a:p>
        </p:txBody>
      </p:sp>
      <p:sp>
        <p:nvSpPr>
          <p:cNvPr id="3" name="object 3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pc="-75" dirty="0"/>
              <a:t>.com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-24476" y="457200"/>
            <a:ext cx="4850476" cy="1200329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7200" dirty="0" err="1" smtClean="0">
                <a:solidFill>
                  <a:schemeClr val="bg1"/>
                </a:solidFill>
              </a:rPr>
              <a:t>Respuesta</a:t>
            </a:r>
            <a:endParaRPr lang="en-US" sz="72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247876" y="3355975"/>
            <a:ext cx="6334125" cy="2921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lirsea</a:t>
            </a:r>
          </a:p>
        </p:txBody>
      </p:sp>
      <p:sp>
        <p:nvSpPr>
          <p:cNvPr id="3" name="object 3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pc="-75" dirty="0"/>
              <a:t>.com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247876" y="3355975"/>
            <a:ext cx="6334125" cy="2921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Israel</a:t>
            </a:r>
          </a:p>
        </p:txBody>
      </p:sp>
      <p:sp>
        <p:nvSpPr>
          <p:cNvPr id="3" name="object 3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pc="-75" dirty="0"/>
              <a:t>.com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-24476" y="457200"/>
            <a:ext cx="4850476" cy="1200329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7200" dirty="0" err="1" smtClean="0">
                <a:solidFill>
                  <a:schemeClr val="bg1"/>
                </a:solidFill>
              </a:rPr>
              <a:t>Respuesta</a:t>
            </a:r>
            <a:endParaRPr lang="en-US" sz="72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242851" y="3355975"/>
            <a:ext cx="8339455" cy="2921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aaespñ</a:t>
            </a:r>
          </a:p>
        </p:txBody>
      </p:sp>
      <p:sp>
        <p:nvSpPr>
          <p:cNvPr id="3" name="object 3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pc="-75" dirty="0"/>
              <a:t>.com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109124" y="3355975"/>
            <a:ext cx="8609330" cy="2921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España</a:t>
            </a:r>
          </a:p>
        </p:txBody>
      </p:sp>
      <p:sp>
        <p:nvSpPr>
          <p:cNvPr id="3" name="object 3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pc="-75" dirty="0"/>
              <a:t>.com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-24476" y="457200"/>
            <a:ext cx="4850476" cy="1200329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7200" dirty="0" err="1" smtClean="0">
                <a:solidFill>
                  <a:schemeClr val="bg1"/>
                </a:solidFill>
              </a:rPr>
              <a:t>Respuesta</a:t>
            </a:r>
            <a:endParaRPr lang="en-US" sz="72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846101" y="3355975"/>
            <a:ext cx="7137400" cy="2921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gicear</a:t>
            </a:r>
          </a:p>
        </p:txBody>
      </p:sp>
      <p:sp>
        <p:nvSpPr>
          <p:cNvPr id="3" name="object 3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pc="-75" dirty="0"/>
              <a:t>.com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644626" y="3355975"/>
            <a:ext cx="7540625" cy="2921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Grecia</a:t>
            </a:r>
          </a:p>
        </p:txBody>
      </p:sp>
      <p:sp>
        <p:nvSpPr>
          <p:cNvPr id="3" name="object 3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pc="-75" dirty="0"/>
              <a:t>.com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-24476" y="457200"/>
            <a:ext cx="4850476" cy="1200329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7200" dirty="0" err="1" smtClean="0">
                <a:solidFill>
                  <a:schemeClr val="bg1"/>
                </a:solidFill>
              </a:rPr>
              <a:t>Respuesta</a:t>
            </a:r>
            <a:endParaRPr lang="en-US" sz="72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585437" y="3355975"/>
            <a:ext cx="5658485" cy="2921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niadi</a:t>
            </a:r>
          </a:p>
        </p:txBody>
      </p:sp>
      <p:sp>
        <p:nvSpPr>
          <p:cNvPr id="3" name="object 3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pc="-75" dirty="0"/>
              <a:t>.com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585437" y="3355975"/>
            <a:ext cx="5658485" cy="2921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India</a:t>
            </a:r>
          </a:p>
        </p:txBody>
      </p:sp>
      <p:sp>
        <p:nvSpPr>
          <p:cNvPr id="3" name="object 3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pc="-75" dirty="0"/>
              <a:t>.com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-24476" y="457200"/>
            <a:ext cx="4850476" cy="1200329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7200" dirty="0" err="1" smtClean="0">
                <a:solidFill>
                  <a:schemeClr val="bg1"/>
                </a:solidFill>
              </a:rPr>
              <a:t>Respuesta</a:t>
            </a:r>
            <a:endParaRPr lang="en-US" sz="72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578646" y="3355975"/>
            <a:ext cx="7670165" cy="2921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tieialsf</a:t>
            </a:r>
          </a:p>
        </p:txBody>
      </p:sp>
      <p:sp>
        <p:nvSpPr>
          <p:cNvPr id="3" name="object 3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pc="-75" dirty="0"/>
              <a:t>.com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243440" y="3355975"/>
            <a:ext cx="8343265" cy="2921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Filistea</a:t>
            </a:r>
          </a:p>
        </p:txBody>
      </p:sp>
      <p:sp>
        <p:nvSpPr>
          <p:cNvPr id="3" name="object 3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pc="-75" dirty="0"/>
              <a:t>.com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-24476" y="457200"/>
            <a:ext cx="4850476" cy="1200329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7200" dirty="0" err="1" smtClean="0">
                <a:solidFill>
                  <a:schemeClr val="bg1"/>
                </a:solidFill>
              </a:rPr>
              <a:t>Respuesta</a:t>
            </a:r>
            <a:endParaRPr lang="en-US" sz="72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308833" y="3355975"/>
            <a:ext cx="8207375" cy="2921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mlaeac</a:t>
            </a:r>
          </a:p>
        </p:txBody>
      </p:sp>
      <p:sp>
        <p:nvSpPr>
          <p:cNvPr id="3" name="object 3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pc="-75" dirty="0"/>
              <a:t>.com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108535" y="3355975"/>
            <a:ext cx="8608060" cy="2921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Amalec</a:t>
            </a:r>
          </a:p>
        </p:txBody>
      </p:sp>
      <p:sp>
        <p:nvSpPr>
          <p:cNvPr id="3" name="object 3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pc="-75" dirty="0"/>
              <a:t>.com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-24476" y="457200"/>
            <a:ext cx="4850476" cy="1200329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7200" dirty="0" err="1" smtClean="0">
                <a:solidFill>
                  <a:schemeClr val="bg1"/>
                </a:solidFill>
              </a:rPr>
              <a:t>Respuesta</a:t>
            </a:r>
            <a:endParaRPr lang="en-US" sz="72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913849" y="3355975"/>
            <a:ext cx="6997700" cy="2921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ediam</a:t>
            </a:r>
          </a:p>
        </p:txBody>
      </p:sp>
      <p:sp>
        <p:nvSpPr>
          <p:cNvPr id="3" name="object 3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pc="-75" dirty="0"/>
              <a:t>.com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981598" y="3355975"/>
            <a:ext cx="6863715" cy="2921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Media</a:t>
            </a:r>
          </a:p>
        </p:txBody>
      </p:sp>
      <p:sp>
        <p:nvSpPr>
          <p:cNvPr id="3" name="object 3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pc="-75" dirty="0"/>
              <a:t>.com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-24476" y="457200"/>
            <a:ext cx="4850476" cy="1200329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7200" dirty="0" err="1" smtClean="0">
                <a:solidFill>
                  <a:schemeClr val="bg1"/>
                </a:solidFill>
              </a:rPr>
              <a:t>Respuesta</a:t>
            </a:r>
            <a:endParaRPr lang="en-US" sz="72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450530" y="3355975"/>
            <a:ext cx="5924550" cy="2921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maor</a:t>
            </a:r>
          </a:p>
        </p:txBody>
      </p:sp>
      <p:sp>
        <p:nvSpPr>
          <p:cNvPr id="3" name="object 3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pc="-75" dirty="0"/>
              <a:t>.com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048756" y="3355975"/>
            <a:ext cx="6728459" cy="2921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Roma</a:t>
            </a:r>
          </a:p>
        </p:txBody>
      </p:sp>
      <p:sp>
        <p:nvSpPr>
          <p:cNvPr id="3" name="object 3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pc="-75" dirty="0"/>
              <a:t>.com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-24476" y="457200"/>
            <a:ext cx="4850476" cy="1200329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7200" dirty="0" err="1" smtClean="0">
                <a:solidFill>
                  <a:schemeClr val="bg1"/>
                </a:solidFill>
              </a:rPr>
              <a:t>Respuesta</a:t>
            </a:r>
            <a:endParaRPr lang="en-US" sz="72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457321" y="3355975"/>
            <a:ext cx="3914140" cy="2921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irto</a:t>
            </a:r>
          </a:p>
        </p:txBody>
      </p:sp>
      <p:sp>
        <p:nvSpPr>
          <p:cNvPr id="3" name="object 3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pc="-75" dirty="0"/>
              <a:t>.com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143325" y="3355975"/>
            <a:ext cx="4542155" cy="2921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335" dirty="0"/>
              <a:t>T</a:t>
            </a:r>
            <a:r>
              <a:rPr dirty="0"/>
              <a:t>iro</a:t>
            </a:r>
          </a:p>
        </p:txBody>
      </p:sp>
      <p:sp>
        <p:nvSpPr>
          <p:cNvPr id="3" name="object 3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pc="-75" dirty="0"/>
              <a:t>.com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-24476" y="457200"/>
            <a:ext cx="4850476" cy="1200329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7200" dirty="0" err="1" smtClean="0">
                <a:solidFill>
                  <a:schemeClr val="bg1"/>
                </a:solidFill>
              </a:rPr>
              <a:t>Respuesta</a:t>
            </a:r>
            <a:endParaRPr lang="en-US" sz="72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183662" y="3355975"/>
            <a:ext cx="6461760" cy="2921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dóins</a:t>
            </a:r>
          </a:p>
        </p:txBody>
      </p:sp>
      <p:sp>
        <p:nvSpPr>
          <p:cNvPr id="3" name="object 3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pc="-75" dirty="0"/>
              <a:t>.com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049934" y="3355975"/>
            <a:ext cx="6727825" cy="2921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Sidón</a:t>
            </a:r>
          </a:p>
        </p:txBody>
      </p:sp>
      <p:sp>
        <p:nvSpPr>
          <p:cNvPr id="3" name="object 3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pc="-75" dirty="0"/>
              <a:t>.com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-24476" y="457200"/>
            <a:ext cx="4850476" cy="1200329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7200" dirty="0" err="1" smtClean="0">
                <a:solidFill>
                  <a:schemeClr val="bg1"/>
                </a:solidFill>
              </a:rPr>
              <a:t>Respuesta</a:t>
            </a:r>
            <a:endParaRPr lang="en-US" sz="72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775098" y="3355975"/>
            <a:ext cx="9279255" cy="2921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oodmas</a:t>
            </a:r>
          </a:p>
        </p:txBody>
      </p:sp>
      <p:sp>
        <p:nvSpPr>
          <p:cNvPr id="3" name="object 3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pc="-75" dirty="0"/>
              <a:t>.com</a:t>
            </a: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641369" y="3355975"/>
            <a:ext cx="9544685" cy="2921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Sodoma</a:t>
            </a:r>
          </a:p>
        </p:txBody>
      </p:sp>
      <p:sp>
        <p:nvSpPr>
          <p:cNvPr id="3" name="object 3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pc="-75" dirty="0"/>
              <a:t>.com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-24476" y="457200"/>
            <a:ext cx="4850476" cy="1200329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7200" dirty="0" err="1" smtClean="0">
                <a:solidFill>
                  <a:schemeClr val="bg1"/>
                </a:solidFill>
              </a:rPr>
              <a:t>Respuesta</a:t>
            </a:r>
            <a:endParaRPr lang="en-US" sz="72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507051" y="3355975"/>
            <a:ext cx="9815830" cy="2921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goarorm</a:t>
            </a:r>
          </a:p>
        </p:txBody>
      </p:sp>
      <p:sp>
        <p:nvSpPr>
          <p:cNvPr id="3" name="object 3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pc="-75" dirty="0"/>
              <a:t>.com</a:t>
            </a: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305576" y="3355975"/>
            <a:ext cx="10219055" cy="2921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Gomorra</a:t>
            </a:r>
          </a:p>
        </p:txBody>
      </p:sp>
      <p:sp>
        <p:nvSpPr>
          <p:cNvPr id="3" name="object 3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pc="-75" dirty="0"/>
              <a:t>.com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-24476" y="457200"/>
            <a:ext cx="4850476" cy="1200329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7200" dirty="0" err="1" smtClean="0">
                <a:solidFill>
                  <a:schemeClr val="bg1"/>
                </a:solidFill>
              </a:rPr>
              <a:t>Respuesta</a:t>
            </a:r>
            <a:endParaRPr lang="en-US" sz="72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249642" y="3355975"/>
            <a:ext cx="6329680" cy="2921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ueadj</a:t>
            </a:r>
          </a:p>
        </p:txBody>
      </p:sp>
      <p:sp>
        <p:nvSpPr>
          <p:cNvPr id="3" name="object 3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pc="-75" dirty="0"/>
              <a:t>.com</a:t>
            </a: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913849" y="3355975"/>
            <a:ext cx="6997700" cy="2921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Judea</a:t>
            </a:r>
          </a:p>
        </p:txBody>
      </p:sp>
      <p:sp>
        <p:nvSpPr>
          <p:cNvPr id="3" name="object 3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pc="-75" dirty="0"/>
              <a:t>.com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-24476" y="457200"/>
            <a:ext cx="4850476" cy="1200329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7200" dirty="0" err="1" smtClean="0">
                <a:solidFill>
                  <a:schemeClr val="bg1"/>
                </a:solidFill>
              </a:rPr>
              <a:t>Respuesta</a:t>
            </a:r>
            <a:endParaRPr lang="en-US" sz="72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512665" y="3355975"/>
            <a:ext cx="7801609" cy="2921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teiaoíp</a:t>
            </a:r>
          </a:p>
        </p:txBody>
      </p:sp>
      <p:sp>
        <p:nvSpPr>
          <p:cNvPr id="3" name="object 3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pc="-75" dirty="0"/>
              <a:t>.com</a:t>
            </a: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378937" y="3355975"/>
            <a:ext cx="8069580" cy="2921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Etiopía</a:t>
            </a:r>
          </a:p>
        </p:txBody>
      </p:sp>
      <p:sp>
        <p:nvSpPr>
          <p:cNvPr id="3" name="object 3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pc="-75" dirty="0"/>
              <a:t>.com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-24476" y="457200"/>
            <a:ext cx="4850476" cy="1200329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7200" dirty="0" err="1" smtClean="0">
                <a:solidFill>
                  <a:schemeClr val="bg1"/>
                </a:solidFill>
              </a:rPr>
              <a:t>Respuesta</a:t>
            </a:r>
            <a:endParaRPr lang="en-US" sz="72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247876" y="3355975"/>
            <a:ext cx="6329045" cy="2921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asarii</a:t>
            </a:r>
          </a:p>
        </p:txBody>
      </p:sp>
      <p:sp>
        <p:nvSpPr>
          <p:cNvPr id="3" name="object 3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pc="-75" dirty="0"/>
              <a:t>.com</a:t>
            </a: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047578" y="3355975"/>
            <a:ext cx="6729730" cy="2921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Asiria</a:t>
            </a:r>
          </a:p>
        </p:txBody>
      </p:sp>
      <p:sp>
        <p:nvSpPr>
          <p:cNvPr id="3" name="object 3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pc="-75" dirty="0"/>
              <a:t>.com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-24476" y="457200"/>
            <a:ext cx="4850476" cy="1200329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7200" dirty="0" err="1" smtClean="0">
                <a:solidFill>
                  <a:schemeClr val="bg1"/>
                </a:solidFill>
              </a:rPr>
              <a:t>Respuesta</a:t>
            </a:r>
            <a:endParaRPr lang="en-US" sz="72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846101" y="3355975"/>
            <a:ext cx="7132955" cy="2921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rpeais</a:t>
            </a:r>
          </a:p>
        </p:txBody>
      </p:sp>
      <p:sp>
        <p:nvSpPr>
          <p:cNvPr id="3" name="object 3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pc="-75" dirty="0"/>
              <a:t>.com</a:t>
            </a: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778354" y="3355975"/>
            <a:ext cx="7270750" cy="2921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Persia</a:t>
            </a:r>
          </a:p>
        </p:txBody>
      </p:sp>
      <p:sp>
        <p:nvSpPr>
          <p:cNvPr id="3" name="object 3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pc="-75" dirty="0"/>
              <a:t>.com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-24476" y="457200"/>
            <a:ext cx="4850476" cy="1200329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7200" dirty="0" err="1" smtClean="0">
                <a:solidFill>
                  <a:schemeClr val="bg1"/>
                </a:solidFill>
              </a:rPr>
              <a:t>Respuesta</a:t>
            </a:r>
            <a:endParaRPr lang="en-US" sz="72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</TotalTime>
  <Words>140</Words>
  <Application>Microsoft Macintosh PowerPoint</Application>
  <PresentationFormat>Custom</PresentationFormat>
  <Paragraphs>100</Paragraphs>
  <Slides>41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45" baseType="lpstr">
      <vt:lpstr>ACaslonPro-Semibold</vt:lpstr>
      <vt:lpstr>Calibri</vt:lpstr>
      <vt:lpstr>Helvetica</vt:lpstr>
      <vt:lpstr>Office Theme</vt:lpstr>
      <vt:lpstr>PowerPoint Presentation</vt:lpstr>
      <vt:lpstr>nabboiial</vt:lpstr>
      <vt:lpstr>Babilonia</vt:lpstr>
      <vt:lpstr>tgpioe</vt:lpstr>
      <vt:lpstr>Egipto</vt:lpstr>
      <vt:lpstr>daiman</vt:lpstr>
      <vt:lpstr>Madian</vt:lpstr>
      <vt:lpstr>edmo</vt:lpstr>
      <vt:lpstr>Edom</vt:lpstr>
      <vt:lpstr>lirsea</vt:lpstr>
      <vt:lpstr>Israel</vt:lpstr>
      <vt:lpstr>aaespñ</vt:lpstr>
      <vt:lpstr>España</vt:lpstr>
      <vt:lpstr>gicear</vt:lpstr>
      <vt:lpstr>Grecia</vt:lpstr>
      <vt:lpstr>niadi</vt:lpstr>
      <vt:lpstr>India</vt:lpstr>
      <vt:lpstr>tieialsf</vt:lpstr>
      <vt:lpstr>Filistea</vt:lpstr>
      <vt:lpstr>mlaeac</vt:lpstr>
      <vt:lpstr>Amalec</vt:lpstr>
      <vt:lpstr>ediam</vt:lpstr>
      <vt:lpstr>Media</vt:lpstr>
      <vt:lpstr>maor</vt:lpstr>
      <vt:lpstr>Roma</vt:lpstr>
      <vt:lpstr>irto</vt:lpstr>
      <vt:lpstr>Tiro</vt:lpstr>
      <vt:lpstr>dóins</vt:lpstr>
      <vt:lpstr>Sidón</vt:lpstr>
      <vt:lpstr>oodmas</vt:lpstr>
      <vt:lpstr>Sodoma</vt:lpstr>
      <vt:lpstr>goarorm</vt:lpstr>
      <vt:lpstr>Gomorra</vt:lpstr>
      <vt:lpstr>ueadj</vt:lpstr>
      <vt:lpstr>Judea</vt:lpstr>
      <vt:lpstr>teiaoíp</vt:lpstr>
      <vt:lpstr>Etiopía</vt:lpstr>
      <vt:lpstr>asarii</vt:lpstr>
      <vt:lpstr>Asiria</vt:lpstr>
      <vt:lpstr>rpeais</vt:lpstr>
      <vt:lpstr>Persia</vt:lpstr>
    </vt:vector>
  </TitlesOfParts>
  <LinksUpToDate>false</LinksUpToDate>
  <SharedDoc>false</SharedDoc>
  <HyperlinksChanged>false</HyperlinksChanged>
  <AppVersion>15.0035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cp:lastModifiedBy>Edward Lara</cp:lastModifiedBy>
  <cp:revision>1</cp:revision>
  <dcterms:created xsi:type="dcterms:W3CDTF">2017-05-14T21:08:48Z</dcterms:created>
  <dcterms:modified xsi:type="dcterms:W3CDTF">2017-05-15T02:14:18Z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2017-05-14T00:00:00Z</vt:filetime>
  </property>
  <property fmtid="{D5CDD505-2E9C-101B-9397-08002B2CF9AE}" pid="3" name="Creator">
    <vt:lpwstr>Adobe InDesign CC 2017 (Macintosh)</vt:lpwstr>
  </property>
  <property fmtid="{D5CDD505-2E9C-101B-9397-08002B2CF9AE}" pid="4" name="LastSaved">
    <vt:filetime>2017-05-15T00:00:00Z</vt:filetime>
  </property>
</Properties>
</file>