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g"/>
  <Default Extension="png" ContentType="image/png"/>
  <Default Extension="bmp" ContentType="image/bmp"/>
  <Default Extension="gif" ContentType="image/gif"/>
  <Default Extension="tif" ContentType="image/tif"/>
  <Default Extension="pdf" ContentType="application/pdf"/>
  <Default Extension="mov" ContentType="application/movie"/>
  <Default Extension="vml" ContentType="application/vnd.openxmlformats-officedocument.vmlDrawing"/>
  <Default Extension="xlsx" ContentType="application/vnd.openxmlformats-officedocument.spreadsheetml.sheet"/>
  <Override PartName="/docProps/core.xml" ContentType="application/vnd.openxmlformats-package.core-properties+xml"/>
  <Override PartName="/docProps/app.xml" ContentType="application/vnd.openxmlformats-officedocument.extended-properties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commentAuthors.xml" ContentType="application/vnd.openxmlformats-officedocument.presentationml.commentAuthors+xml"/>
  <Override PartName="/ppt/tableStyles.xml" ContentType="application/vnd.openxmlformats-officedocument.presentationml.tableStyl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notesMasters/notesMaster1.xml" ContentType="application/vnd.openxmlformats-officedocument.presentationml.notes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media/image1.jpeg" ContentType="image/jpeg"/>
  <Override PartName="/ppt/media/image2.jpeg" ContentType="image/jpeg"/>
  <Override PartName="/ppt/media/image3.jpeg" ContentType="image/jpeg"/>
  <Override PartName="/ppt/media/image4.jpeg" ContentType="image/jpeg"/>
  <Override PartName="/ppt/media/image5.jpeg" ContentType="image/jpeg"/>
  <Override PartName="/ppt/media/image6.jpeg" ContentType="image/jpeg"/>
  <Override PartName="/ppt/media/image7.jpeg" ContentType="image/jpeg"/>
  <Override PartName="/ppt/media/image8.jpeg" ContentType="image/jpeg"/>
  <Override PartName="/ppt/media/image9.jpeg" ContentType="image/jpeg"/>
  <Override PartName="/ppt/media/image10.jpeg" ContentType="image/jpeg"/>
  <Override PartName="/ppt/media/image11.jpeg" ContentType="image/jpeg"/>
  <Override PartName="/ppt/media/image12.jpeg" ContentType="image/jpeg"/>
  <Override PartName="/ppt/media/image13.jpeg" ContentType="image/jpeg"/>
  <Override PartName="/ppt/media/image14.jpeg" ContentType="image/jpeg"/>
  <Override PartName="/ppt/media/image15.jpeg" ContentType="image/jpeg"/>
  <Override PartName="/ppt/media/image16.jpeg" ContentType="image/jpeg"/>
  <Override PartName="/ppt/media/image17.jpeg" ContentType="image/jpeg"/>
  <Override PartName="/ppt/media/image18.jpeg" ContentType="image/jpeg"/>
  <Override PartName="/ppt/media/image19.jpeg" ContentType="image/jpeg"/>
  <Override PartName="/ppt/media/image20.jpeg" ContentType="image/jpeg"/>
  <Override PartName="/ppt/media/image21.jpeg" ContentType="image/jpeg"/>
  <Override PartName="/ppt/media/image22.jpeg" ContentType="image/jpeg"/>
  <Override PartName="/ppt/media/image23.jpeg" ContentType="image/jpeg"/>
  <Override PartName="/ppt/media/image24.jpeg" ContentType="image/jpeg"/>
  <Override PartName="/ppt/media/image25.jpeg" ContentType="image/jpeg"/>
  <Override PartName="/ppt/media/image26.jpeg" ContentType="image/jpeg"/>
  <Override PartName="/ppt/media/image27.jpeg" ContentType="image/jpeg"/>
  <Override PartName="/ppt/media/image28.jpeg" ContentType="image/jpeg"/>
  <Override PartName="/ppt/media/image29.jpeg" ContentType="image/jpeg"/>
  <Override PartName="/ppt/media/image30.jpeg" ContentType="image/jpeg"/>
  <Override PartName="/ppt/media/image31.jpeg" ContentType="image/jpeg"/>
  <Override PartName="/ppt/media/image32.jpeg" ContentType="image/jpeg"/>
  <Override PartName="/ppt/media/image33.jpeg" ContentType="image/jpeg"/>
  <Override PartName="/ppt/media/image34.jpeg" ContentType="image/jpeg"/>
  <Override PartName="/ppt/media/image35.jpeg" ContentType="image/jpeg"/>
  <Override PartName="/ppt/media/image36.jpeg" ContentType="image/jpeg"/>
  <Override PartName="/ppt/media/image37.jpeg" ContentType="image/jpeg"/>
  <Override PartName="/ppt/media/image38.jpeg" ContentType="image/jpeg"/>
  <Override PartName="/ppt/media/image39.jpeg" ContentType="image/jpeg"/>
  <Override PartName="/ppt/media/image40.jpeg" ContentType="image/jpeg"/>
  <Override PartName="/ppt/media/image41.jpeg" ContentType="image/jpeg"/>
  <Override PartName="/ppt/media/image42.jpeg" ContentType="image/jpeg"/>
  <Override PartName="/ppt/media/image43.jpeg" ContentType="image/jpeg"/>
  <Override PartName="/ppt/media/image44.jpeg" ContentType="image/jpeg"/>
  <Override PartName="/ppt/media/image45.jpeg" ContentType="image/jpeg"/>
  <Override PartName="/ppt/media/image46.jpeg" ContentType="image/jpeg"/>
</Types>
</file>

<file path=_rels/.rels><?xml version="1.0" encoding="UTF-8"?>
<Relationships xmlns="http://schemas.openxmlformats.org/package/2006/relationships"><Relationship Id="rId1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3" Type="http://schemas.openxmlformats.org/officeDocument/2006/relationships/officeDocument" Target="ppt/presentation.xml"/>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ldMasterIdLst>
    <p:sldMasterId id="2147483648" r:id="rId5"/>
  </p:sldMasterIdLst>
  <p:notesMasterIdLst>
    <p:notesMasterId r:id="rId7"/>
  </p:notesMasterIdLst>
  <p:sldIdLst>
    <p:sldId id="256" r:id="rId8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  <p:sldId id="270" r:id="rId22"/>
    <p:sldId id="271" r:id="rId23"/>
    <p:sldId id="272" r:id="rId24"/>
    <p:sldId id="273" r:id="rId25"/>
    <p:sldId id="274" r:id="rId26"/>
    <p:sldId id="275" r:id="rId27"/>
    <p:sldId id="276" r:id="rId28"/>
    <p:sldId id="277" r:id="rId29"/>
    <p:sldId id="278" r:id="rId30"/>
    <p:sldId id="279" r:id="rId31"/>
    <p:sldId id="280" r:id="rId32"/>
    <p:sldId id="281" r:id="rId33"/>
    <p:sldId id="282" r:id="rId34"/>
    <p:sldId id="283" r:id="rId35"/>
    <p:sldId id="284" r:id="rId36"/>
    <p:sldId id="285" r:id="rId37"/>
    <p:sldId id="286" r:id="rId38"/>
    <p:sldId id="287" r:id="rId39"/>
    <p:sldId id="288" r:id="rId40"/>
    <p:sldId id="289" r:id="rId41"/>
    <p:sldId id="290" r:id="rId42"/>
    <p:sldId id="291" r:id="rId43"/>
    <p:sldId id="292" r:id="rId44"/>
    <p:sldId id="293" r:id="rId45"/>
    <p:sldId id="294" r:id="rId46"/>
    <p:sldId id="295" r:id="rId47"/>
    <p:sldId id="296" r:id="rId48"/>
    <p:sldId id="297" r:id="rId49"/>
    <p:sldId id="298" r:id="rId50"/>
    <p:sldId id="299" r:id="rId51"/>
    <p:sldId id="300" r:id="rId52"/>
    <p:sldId id="301" r:id="rId53"/>
    <p:sldId id="302" r:id="rId54"/>
    <p:sldId id="303" r:id="rId55"/>
    <p:sldId id="304" r:id="rId56"/>
    <p:sldId id="305" r:id="rId57"/>
    <p:sldId id="306" r:id="rId58"/>
    <p:sldId id="307" r:id="rId59"/>
  </p:sldIdLst>
  <p:sldSz cx="13004800" cy="97536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1800" u="none" kumimoji="0" normalizeH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1pPr>
    <a:lvl2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2pPr>
    <a:lvl3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3pPr>
    <a:lvl4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4pPr>
    <a:lvl5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5pPr>
    <a:lvl6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6pPr>
    <a:lvl7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7pPr>
    <a:lvl8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8pPr>
    <a:lvl9pPr marL="0" marR="0" indent="0" algn="ctr" defTabSz="5842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b="0" baseline="0" cap="none" i="0" spc="0" strike="noStrike" sz="3600" u="none" kumimoji="0" normalizeH="0">
        <a:ln>
          <a:noFill/>
        </a:ln>
        <a:solidFill>
          <a:srgbClr val="000000"/>
        </a:solidFill>
        <a:effectLst/>
        <a:uFillTx/>
        <a:latin typeface="+mj-lt"/>
        <a:ea typeface="+mj-ea"/>
        <a:cs typeface="+mj-cs"/>
        <a:sym typeface="Helvetica Neue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/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showPr loop="0"/>
</p:presentationPr>
</file>

<file path=ppt/tableStyles.xml><?xml version="1.0" encoding="utf-8"?>
<a:tblStyleLst xmlns:a="http://schemas.openxmlformats.org/drawingml/2006/main" xmlns:r="http://schemas.openxmlformats.org/officeDocument/2006/relationships" def="{5940675A-B579-460E-94D1-54222C63F5DA}">
  <a:tblStyle styleId="{4C3C2611-4C71-4FC5-86AE-919BDF0F9419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D2E9"/>
          </a:solidFill>
        </a:fill>
      </a:tcStyle>
    </a:wholeTbl>
    <a:band2H>
      <a:tcTxStyle b="def" i="def"/>
      <a:tcStyle>
        <a:tcBdr/>
        <a:fill>
          <a:solidFill>
            <a:srgbClr val="E6EAF4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1"/>
          </a:solidFill>
        </a:fill>
      </a:tcStyle>
    </a:firstRow>
  </a:tblStyle>
  <a:tblStyle styleId="{C7B018BB-80A7-4F77-B60F-C8B233D01FF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CDACA"/>
          </a:solidFill>
        </a:fill>
      </a:tcStyle>
    </a:wholeTbl>
    <a:band2H>
      <a:tcTxStyle b="def" i="def"/>
      <a:tcStyle>
        <a:tcBdr/>
        <a:fill>
          <a:solidFill>
            <a:srgbClr val="E7EDE7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3"/>
          </a:solidFill>
        </a:fill>
      </a:tcStyle>
    </a:firstRow>
  </a:tblStyle>
  <a:tblStyle styleId="{EEE7283C-3CF3-47DC-8721-378D4A62B228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D0CEE9"/>
          </a:solidFill>
        </a:fill>
      </a:tcStyle>
    </a:wholeTbl>
    <a:band2H>
      <a:tcTxStyle b="def" i="def"/>
      <a:tcStyle>
        <a:tcBdr/>
        <a:fill>
          <a:solidFill>
            <a:srgbClr val="E9E8F4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chemeClr val="accent6"/>
          </a:solidFill>
        </a:fill>
      </a:tcStyle>
    </a:firstRow>
  </a:tblStyle>
  <a:tblStyle styleId="{CF821DB8-F4EB-4A41-A1BA-3FCAFE7338EE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6E6E6"/>
          </a:solidFill>
        </a:fill>
      </a:tcStyle>
    </a:wholeTbl>
    <a:band2H>
      <a:tcTxStyle b="def" i="def"/>
      <a:tcStyle>
        <a:tcBdr/>
        <a:fill>
          <a:solidFill>
            <a:srgbClr val="000000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/>
          </a:solidFill>
        </a:fill>
      </a:tcStyle>
    </a:firstRow>
  </a:tblStyle>
  <a:tblStyle styleId="{33BA23B1-9221-436E-865A-0063620EA4FD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CACACA"/>
          </a:solidFill>
        </a:fill>
      </a:tcStyle>
    </a:wholeTbl>
    <a:band2H>
      <a:tcTxStyle b="def" i="def"/>
      <a:tcStyle>
        <a:tcBdr/>
        <a:fill>
          <a:solidFill>
            <a:srgbClr val="E6E6E6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381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381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/>
          </a:solidFill>
        </a:fill>
      </a:tcStyle>
    </a:firstRow>
  </a:tblStyle>
  <a:tblStyle styleId="{2708684C-4D16-4618-839F-0558EEFCDFE6}" styleName="">
    <a:tblBg/>
    <a:wholeTbl>
      <a:tcTxStyle b="off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wholeTbl>
    <a:band2H>
      <a:tcTxStyle b="def" i="def"/>
      <a:tcStyle>
        <a:tcBdr/>
        <a:fill>
          <a:solidFill>
            <a:srgbClr val="FFFFFF"/>
          </a:solidFill>
        </a:fill>
      </a:tcStyle>
    </a:band2H>
    <a:firstCol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solidFill>
            <a:srgbClr val="000000">
              <a:alpha val="20000"/>
            </a:srgbClr>
          </a:solidFill>
        </a:fill>
      </a:tcStyle>
    </a:firstCol>
    <a:la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50800" cap="flat">
              <a:solidFill>
                <a:srgbClr val="000000"/>
              </a:solidFill>
              <a:prstDash val="solid"/>
              <a:round/>
            </a:ln>
          </a:top>
          <a:bottom>
            <a:ln w="127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lastRow>
    <a:firstRow>
      <a:tcTxStyle b="on" i="off">
        <a:fontRef idx="major">
          <a:srgbClr val="000000"/>
        </a:fontRef>
        <a:srgbClr val="000000"/>
      </a:tcTxStyle>
      <a:tcStyle>
        <a:tcBdr>
          <a:left>
            <a:ln w="12700" cap="flat">
              <a:solidFill>
                <a:srgbClr val="000000"/>
              </a:solidFill>
              <a:prstDash val="solid"/>
              <a:round/>
            </a:ln>
          </a:left>
          <a:right>
            <a:ln w="12700" cap="flat">
              <a:solidFill>
                <a:srgbClr val="000000"/>
              </a:solidFill>
              <a:prstDash val="solid"/>
              <a:round/>
            </a:ln>
          </a:right>
          <a:top>
            <a:ln w="12700" cap="flat">
              <a:solidFill>
                <a:srgbClr val="000000"/>
              </a:solidFill>
              <a:prstDash val="solid"/>
              <a:round/>
            </a:ln>
          </a:top>
          <a:bottom>
            <a:ln w="25400" cap="flat">
              <a:solidFill>
                <a:srgbClr val="000000"/>
              </a:solidFill>
              <a:prstDash val="solid"/>
              <a:round/>
            </a:ln>
          </a:bottom>
          <a:insideH>
            <a:ln w="12700" cap="flat">
              <a:solidFill>
                <a:srgbClr val="000000"/>
              </a:solidFill>
              <a:prstDash val="solid"/>
              <a:round/>
            </a:ln>
          </a:insideH>
          <a:insideV>
            <a:ln w="12700" cap="flat">
              <a:solidFill>
                <a:srgbClr val="000000"/>
              </a:solidFill>
              <a:prstDash val="solid"/>
              <a:round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Comments="1"/>
</file>

<file path=ppt/_rels/presentation.xml.rels><?xml version="1.0" encoding="UTF-8"?>
<Relationships xmlns="http://schemas.openxmlformats.org/package/2006/relationships"><Relationship Id="rId1" Type="http://schemas.openxmlformats.org/officeDocument/2006/relationships/presProps" Target="presProps.xml"/><Relationship Id="rId2" Type="http://schemas.openxmlformats.org/officeDocument/2006/relationships/viewProps" Target="viewProps.xml"/><Relationship Id="rId3" Type="http://schemas.openxmlformats.org/officeDocument/2006/relationships/commentAuthors" Target="commentAuthors.xml"/><Relationship Id="rId4" Type="http://schemas.openxmlformats.org/officeDocument/2006/relationships/tableStyles" Target="tableStyles.xml"/><Relationship Id="rId5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7" Type="http://schemas.openxmlformats.org/officeDocument/2006/relationships/notesMaster" Target="notesMasters/notesMaster1.xml"/><Relationship Id="rId8" Type="http://schemas.openxmlformats.org/officeDocument/2006/relationships/slide" Target="slides/slide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Relationship Id="rId22" Type="http://schemas.openxmlformats.org/officeDocument/2006/relationships/slide" Target="slides/slide15.xml"/><Relationship Id="rId23" Type="http://schemas.openxmlformats.org/officeDocument/2006/relationships/slide" Target="slides/slide16.xml"/><Relationship Id="rId24" Type="http://schemas.openxmlformats.org/officeDocument/2006/relationships/slide" Target="slides/slide17.xml"/><Relationship Id="rId25" Type="http://schemas.openxmlformats.org/officeDocument/2006/relationships/slide" Target="slides/slide18.xml"/><Relationship Id="rId26" Type="http://schemas.openxmlformats.org/officeDocument/2006/relationships/slide" Target="slides/slide19.xml"/><Relationship Id="rId27" Type="http://schemas.openxmlformats.org/officeDocument/2006/relationships/slide" Target="slides/slide20.xml"/><Relationship Id="rId28" Type="http://schemas.openxmlformats.org/officeDocument/2006/relationships/slide" Target="slides/slide21.xml"/><Relationship Id="rId29" Type="http://schemas.openxmlformats.org/officeDocument/2006/relationships/slide" Target="slides/slide22.xml"/><Relationship Id="rId30" Type="http://schemas.openxmlformats.org/officeDocument/2006/relationships/slide" Target="slides/slide23.xml"/><Relationship Id="rId31" Type="http://schemas.openxmlformats.org/officeDocument/2006/relationships/slide" Target="slides/slide24.xml"/><Relationship Id="rId32" Type="http://schemas.openxmlformats.org/officeDocument/2006/relationships/slide" Target="slides/slide25.xml"/><Relationship Id="rId33" Type="http://schemas.openxmlformats.org/officeDocument/2006/relationships/slide" Target="slides/slide26.xml"/><Relationship Id="rId34" Type="http://schemas.openxmlformats.org/officeDocument/2006/relationships/slide" Target="slides/slide27.xml"/><Relationship Id="rId35" Type="http://schemas.openxmlformats.org/officeDocument/2006/relationships/slide" Target="slides/slide28.xml"/><Relationship Id="rId36" Type="http://schemas.openxmlformats.org/officeDocument/2006/relationships/slide" Target="slides/slide29.xml"/><Relationship Id="rId37" Type="http://schemas.openxmlformats.org/officeDocument/2006/relationships/slide" Target="slides/slide30.xml"/><Relationship Id="rId38" Type="http://schemas.openxmlformats.org/officeDocument/2006/relationships/slide" Target="slides/slide31.xml"/><Relationship Id="rId39" Type="http://schemas.openxmlformats.org/officeDocument/2006/relationships/slide" Target="slides/slide32.xml"/><Relationship Id="rId40" Type="http://schemas.openxmlformats.org/officeDocument/2006/relationships/slide" Target="slides/slide33.xml"/><Relationship Id="rId41" Type="http://schemas.openxmlformats.org/officeDocument/2006/relationships/slide" Target="slides/slide34.xml"/><Relationship Id="rId42" Type="http://schemas.openxmlformats.org/officeDocument/2006/relationships/slide" Target="slides/slide35.xml"/><Relationship Id="rId43" Type="http://schemas.openxmlformats.org/officeDocument/2006/relationships/slide" Target="slides/slide36.xml"/><Relationship Id="rId44" Type="http://schemas.openxmlformats.org/officeDocument/2006/relationships/slide" Target="slides/slide37.xml"/><Relationship Id="rId45" Type="http://schemas.openxmlformats.org/officeDocument/2006/relationships/slide" Target="slides/slide38.xml"/><Relationship Id="rId46" Type="http://schemas.openxmlformats.org/officeDocument/2006/relationships/slide" Target="slides/slide39.xml"/><Relationship Id="rId47" Type="http://schemas.openxmlformats.org/officeDocument/2006/relationships/slide" Target="slides/slide40.xml"/><Relationship Id="rId48" Type="http://schemas.openxmlformats.org/officeDocument/2006/relationships/slide" Target="slides/slide41.xml"/><Relationship Id="rId49" Type="http://schemas.openxmlformats.org/officeDocument/2006/relationships/slide" Target="slides/slide42.xml"/><Relationship Id="rId50" Type="http://schemas.openxmlformats.org/officeDocument/2006/relationships/slide" Target="slides/slide43.xml"/><Relationship Id="rId51" Type="http://schemas.openxmlformats.org/officeDocument/2006/relationships/slide" Target="slides/slide44.xml"/><Relationship Id="rId52" Type="http://schemas.openxmlformats.org/officeDocument/2006/relationships/slide" Target="slides/slide45.xml"/><Relationship Id="rId53" Type="http://schemas.openxmlformats.org/officeDocument/2006/relationships/slide" Target="slides/slide46.xml"/><Relationship Id="rId54" Type="http://schemas.openxmlformats.org/officeDocument/2006/relationships/slide" Target="slides/slide47.xml"/><Relationship Id="rId55" Type="http://schemas.openxmlformats.org/officeDocument/2006/relationships/slide" Target="slides/slide48.xml"/><Relationship Id="rId56" Type="http://schemas.openxmlformats.org/officeDocument/2006/relationships/slide" Target="slides/slide49.xml"/><Relationship Id="rId57" Type="http://schemas.openxmlformats.org/officeDocument/2006/relationships/slide" Target="slides/slide50.xml"/><Relationship Id="rId58" Type="http://schemas.openxmlformats.org/officeDocument/2006/relationships/slide" Target="slides/slide51.xml"/><Relationship Id="rId59" Type="http://schemas.openxmlformats.org/officeDocument/2006/relationships/slide" Target="slides/slide52.xml"/></Relationships>

</file>

<file path=ppt/notesMasters/_rels/notesMaster1.xml.rels><?xml version="1.0" encoding="UTF-8"?>
<Relationships xmlns="http://schemas.openxmlformats.org/package/2006/relationships"><Relationship Id="rId1" Type="http://schemas.openxmlformats.org/officeDocument/2006/relationships/theme" Target="../theme/theme2.xml"/></Relationships>
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5" name="Shape 125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6" name="Shape 126"/>
          <p:cNvSpPr/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1pPr>
    <a:lvl2pPr indent="228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2pPr>
    <a:lvl3pPr indent="457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3pPr>
    <a:lvl4pPr indent="685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4pPr>
    <a:lvl5pPr indent="9144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5pPr>
    <a:lvl6pPr indent="11430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 latinLnBrk="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4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5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6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7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8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9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0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1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2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_rels/slideLayout13.xml.rels><?xml version="1.0" encoding="UTF-8"?>
<Relationships xmlns="http://schemas.openxmlformats.org/package/2006/relationships"><Relationship Id="rId1" Type="http://schemas.openxmlformats.org/officeDocument/2006/relationships/slideMaster" Target="../slideMasters/slideMaster1.xml"/>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itle" showMasterSp="1" showMasterPhAnim="1">
  <p:cSld name="Title &amp;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itle Text"/>
          <p:cNvSpPr txBox="1"/>
          <p:nvPr>
            <p:ph type="title"/>
          </p:nvPr>
        </p:nvSpPr>
        <p:spPr>
          <a:xfrm>
            <a:off x="1270000" y="1638300"/>
            <a:ext cx="10464800" cy="3302000"/>
          </a:xfrm>
          <a:prstGeom prst="rect">
            <a:avLst/>
          </a:prstGeom>
        </p:spPr>
        <p:txBody>
          <a:bodyPr anchor="b"/>
          <a:lstStyle/>
          <a:p>
            <a:pPr/>
            <a:r>
              <a:t>Title Text</a:t>
            </a:r>
          </a:p>
        </p:txBody>
      </p:sp>
      <p:sp>
        <p:nvSpPr>
          <p:cNvPr id="12" name="Body Level One…"/>
          <p:cNvSpPr txBox="1"/>
          <p:nvPr>
            <p:ph type="body" sz="quarter" idx="1"/>
          </p:nvPr>
        </p:nvSpPr>
        <p:spPr>
          <a:xfrm>
            <a:off x="1270000" y="50292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/>
          <p:nvPr>
            <p:ph type="pic" idx="21"/>
          </p:nvPr>
        </p:nvSpPr>
        <p:spPr>
          <a:xfrm>
            <a:off x="1619250" y="660400"/>
            <a:ext cx="9758017" cy="5905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21" name="Title Text"/>
          <p:cNvSpPr txBox="1"/>
          <p:nvPr>
            <p:ph type="title"/>
          </p:nvPr>
        </p:nvSpPr>
        <p:spPr>
          <a:xfrm>
            <a:off x="1270000" y="6718300"/>
            <a:ext cx="10464800" cy="14224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22" name="Body Level One…"/>
          <p:cNvSpPr txBox="1"/>
          <p:nvPr>
            <p:ph type="body" sz="quarter" idx="1"/>
          </p:nvPr>
        </p:nvSpPr>
        <p:spPr>
          <a:xfrm>
            <a:off x="1270000" y="8191500"/>
            <a:ext cx="10464800" cy="11303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/>
          <p:nvPr>
            <p:ph type="title"/>
          </p:nvPr>
        </p:nvSpPr>
        <p:spPr>
          <a:xfrm>
            <a:off x="1270000" y="3225800"/>
            <a:ext cx="10464800" cy="3302000"/>
          </a:xfrm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3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/>
          <p:nvPr>
            <p:ph type="pic" sz="half" idx="21"/>
          </p:nvPr>
        </p:nvSpPr>
        <p:spPr>
          <a:xfrm>
            <a:off x="6718299" y="638917"/>
            <a:ext cx="5325772" cy="821690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39" name="Title Text"/>
          <p:cNvSpPr txBox="1"/>
          <p:nvPr>
            <p:ph type="title"/>
          </p:nvPr>
        </p:nvSpPr>
        <p:spPr>
          <a:xfrm>
            <a:off x="952500" y="635000"/>
            <a:ext cx="5334000" cy="3987800"/>
          </a:xfrm>
          <a:prstGeom prst="rect">
            <a:avLst/>
          </a:prstGeom>
        </p:spPr>
        <p:txBody>
          <a:bodyPr anchor="b"/>
          <a:lstStyle>
            <a:lvl1pPr>
              <a:defRPr sz="6000"/>
            </a:lvl1pPr>
          </a:lstStyle>
          <a:p>
            <a:pPr/>
            <a:r>
              <a:t>Title Text</a:t>
            </a:r>
          </a:p>
        </p:txBody>
      </p:sp>
      <p:sp>
        <p:nvSpPr>
          <p:cNvPr id="40" name="Body Level One…"/>
          <p:cNvSpPr txBox="1"/>
          <p:nvPr>
            <p:ph type="body" sz="quarter" idx="1"/>
          </p:nvPr>
        </p:nvSpPr>
        <p:spPr>
          <a:xfrm>
            <a:off x="952500" y="4762500"/>
            <a:ext cx="5334000" cy="41148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3200"/>
            </a:lvl1pPr>
            <a:lvl2pPr marL="0" indent="0" algn="ctr">
              <a:spcBef>
                <a:spcPts val="0"/>
              </a:spcBef>
              <a:buSzTx/>
              <a:buNone/>
              <a:defRPr sz="3200"/>
            </a:lvl2pPr>
            <a:lvl3pPr marL="0" indent="0" algn="ctr">
              <a:spcBef>
                <a:spcPts val="0"/>
              </a:spcBef>
              <a:buSzTx/>
              <a:buNone/>
              <a:defRPr sz="3200"/>
            </a:lvl3pPr>
            <a:lvl4pPr marL="0" indent="0" algn="ctr">
              <a:spcBef>
                <a:spcPts val="0"/>
              </a:spcBef>
              <a:buSzTx/>
              <a:buNone/>
              <a:defRPr sz="3200"/>
            </a:lvl4pPr>
            <a:lvl5pPr marL="0" indent="0" algn="ctr">
              <a:spcBef>
                <a:spcPts val="0"/>
              </a:spcBef>
              <a:buSzTx/>
              <a:buNone/>
              <a:defRPr sz="32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49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57" name="Body Level One…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/>
          <p:nvPr>
            <p:ph type="pic" sz="half" idx="21"/>
          </p:nvPr>
        </p:nvSpPr>
        <p:spPr>
          <a:xfrm>
            <a:off x="6718300" y="2590800"/>
            <a:ext cx="5334000" cy="62865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66" name="Title Tex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  <a:r>
              <a:t>Title Text</a:t>
            </a:r>
          </a:p>
        </p:txBody>
      </p:sp>
      <p:sp>
        <p:nvSpPr>
          <p:cNvPr id="67" name="Body Level One…"/>
          <p:cNvSpPr txBox="1"/>
          <p:nvPr>
            <p:ph type="body" sz="half" idx="1"/>
          </p:nvPr>
        </p:nvSpPr>
        <p:spPr>
          <a:xfrm>
            <a:off x="952500" y="2590800"/>
            <a:ext cx="5334000" cy="6286500"/>
          </a:xfrm>
          <a:prstGeom prst="rect">
            <a:avLst/>
          </a:prstGeom>
        </p:spPr>
        <p:txBody>
          <a:bodyPr/>
          <a:lstStyle>
            <a:lvl1pPr marL="342900" indent="-342900">
              <a:spcBef>
                <a:spcPts val="3200"/>
              </a:spcBef>
              <a:defRPr sz="2800"/>
            </a:lvl1pPr>
            <a:lvl2pPr marL="685800" indent="-342900">
              <a:spcBef>
                <a:spcPts val="3200"/>
              </a:spcBef>
              <a:defRPr sz="2800"/>
            </a:lvl2pPr>
            <a:lvl3pPr marL="1231900" indent="-342900">
              <a:spcBef>
                <a:spcPts val="3200"/>
              </a:spcBef>
              <a:defRPr sz="2800"/>
            </a:lvl3pPr>
            <a:lvl4pPr marL="1676400" indent="-342900">
              <a:spcBef>
                <a:spcPts val="3200"/>
              </a:spcBef>
              <a:defRPr sz="2800"/>
            </a:lvl4pPr>
            <a:lvl5pPr marL="2120900" indent="-342900">
              <a:spcBef>
                <a:spcPts val="3200"/>
              </a:spcBef>
              <a:defRPr sz="28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/>
          <p:nvPr>
            <p:ph type="body" idx="1"/>
          </p:nvPr>
        </p:nvSpPr>
        <p:spPr>
          <a:xfrm>
            <a:off x="952500" y="1270000"/>
            <a:ext cx="11099800" cy="7213600"/>
          </a:xfrm>
          <a:prstGeom prst="rect">
            <a:avLst/>
          </a:prstGeom>
        </p:spPr>
        <p:txBody>
          <a:bodyPr/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/>
          <p:nvPr>
            <p:ph type="pic" sz="quarter" idx="21"/>
          </p:nvPr>
        </p:nvSpPr>
        <p:spPr>
          <a:xfrm>
            <a:off x="6731000" y="49657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4" name="Image"/>
          <p:cNvSpPr/>
          <p:nvPr>
            <p:ph type="pic" sz="quarter" idx="22"/>
          </p:nvPr>
        </p:nvSpPr>
        <p:spPr>
          <a:xfrm>
            <a:off x="6731000" y="635000"/>
            <a:ext cx="5334000" cy="38989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5" name="Image"/>
          <p:cNvSpPr/>
          <p:nvPr>
            <p:ph type="pic" sz="half" idx="23"/>
          </p:nvPr>
        </p:nvSpPr>
        <p:spPr>
          <a:xfrm>
            <a:off x="952500" y="635000"/>
            <a:ext cx="5334000" cy="8229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86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Body Level One…"/>
          <p:cNvSpPr txBox="1"/>
          <p:nvPr>
            <p:ph type="body" sz="quarter" idx="1"/>
          </p:nvPr>
        </p:nvSpPr>
        <p:spPr>
          <a:xfrm>
            <a:off x="1270000" y="6362700"/>
            <a:ext cx="10464800" cy="4699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i="1" sz="2400"/>
            </a:lvl1pPr>
            <a:lvl2pPr marL="725236" indent="-280736" algn="ctr">
              <a:spcBef>
                <a:spcPts val="0"/>
              </a:spcBef>
              <a:defRPr i="1" sz="2400"/>
            </a:lvl2pPr>
            <a:lvl3pPr marL="1169735" indent="-280735" algn="ctr">
              <a:spcBef>
                <a:spcPts val="0"/>
              </a:spcBef>
              <a:defRPr i="1" sz="2400"/>
            </a:lvl3pPr>
            <a:lvl4pPr marL="1614235" indent="-280735" algn="ctr">
              <a:spcBef>
                <a:spcPts val="0"/>
              </a:spcBef>
              <a:defRPr i="1" sz="2400"/>
            </a:lvl4pPr>
            <a:lvl5pPr marL="2058735" indent="-280735" algn="ctr">
              <a:spcBef>
                <a:spcPts val="0"/>
              </a:spcBef>
              <a:defRPr i="1" sz="2400"/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94" name="“Type a quote here.”"/>
          <p:cNvSpPr/>
          <p:nvPr>
            <p:ph type="body" sz="quarter" idx="21"/>
          </p:nvPr>
        </p:nvSpPr>
        <p:spPr>
          <a:xfrm>
            <a:off x="1270000" y="4267200"/>
            <a:ext cx="10464800" cy="685800"/>
          </a:xfrm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95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/>
          <p:nvPr>
            <p:ph type="pic" idx="21"/>
          </p:nvPr>
        </p:nvSpPr>
        <p:spPr>
          <a:xfrm>
            <a:off x="-3175" y="0"/>
            <a:ext cx="13004800" cy="97536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pPr/>
          </a:p>
        </p:txBody>
      </p:sp>
      <p:sp>
        <p:nvSpPr>
          <p:cNvPr id="103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/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type="tx" showMasterSp="1" showMasterPhAnim="1">
  <p:cSld name="Title &amp; Subtitle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Title Text"/>
          <p:cNvSpPr txBox="1"/>
          <p:nvPr>
            <p:ph type="title"/>
          </p:nvPr>
        </p:nvSpPr>
        <p:spPr>
          <a:xfrm>
            <a:off x="948266" y="2445173"/>
            <a:ext cx="11108268" cy="2479041"/>
          </a:xfrm>
          <a:prstGeom prst="rect">
            <a:avLst/>
          </a:prstGeom>
        </p:spPr>
        <p:txBody>
          <a:bodyPr lIns="27093" tIns="27093" rIns="27093" bIns="27093" anchor="b"/>
          <a:lstStyle>
            <a:lvl1pPr defTabSz="587022">
              <a:defRPr sz="7800">
                <a:solidFill>
                  <a:srgbClr val="000000"/>
                </a:solidFill>
              </a:defRPr>
            </a:lvl1pPr>
          </a:lstStyle>
          <a:p>
            <a:pPr/>
            <a:r>
              <a:t>Title Text</a:t>
            </a:r>
          </a:p>
        </p:txBody>
      </p:sp>
      <p:sp>
        <p:nvSpPr>
          <p:cNvPr id="118" name="Body Level One…"/>
          <p:cNvSpPr txBox="1"/>
          <p:nvPr>
            <p:ph type="body" sz="quarter" idx="1"/>
          </p:nvPr>
        </p:nvSpPr>
        <p:spPr>
          <a:xfrm>
            <a:off x="948266" y="4991946"/>
            <a:ext cx="11108268" cy="846668"/>
          </a:xfrm>
          <a:prstGeom prst="rect">
            <a:avLst/>
          </a:prstGeom>
        </p:spPr>
        <p:txBody>
          <a:bodyPr lIns="27093" tIns="27093" rIns="27093" bIns="27093" anchor="t"/>
          <a:lstStyle>
            <a:lvl1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1pPr>
            <a:lvl2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2pPr>
            <a:lvl3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3pPr>
            <a:lvl4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4pPr>
            <a:lvl5pPr marL="0" indent="0" algn="ctr" defTabSz="587022">
              <a:spcBef>
                <a:spcPts val="0"/>
              </a:spcBef>
              <a:buSzTx/>
              <a:buNone/>
              <a:defRPr sz="3000">
                <a:solidFill>
                  <a:srgbClr val="000000"/>
                </a:solidFill>
              </a:defRPr>
            </a:lvl5pPr>
          </a:lstStyle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119" name="Slide Number"/>
          <p:cNvSpPr txBox="1"/>
          <p:nvPr>
            <p:ph type="sldNum" sz="quarter" idx="2"/>
          </p:nvPr>
        </p:nvSpPr>
        <p:spPr>
          <a:xfrm>
            <a:off x="6352591" y="8195733"/>
            <a:ext cx="292846" cy="295488"/>
          </a:xfrm>
          <a:prstGeom prst="rect">
            <a:avLst/>
          </a:prstGeom>
        </p:spPr>
        <p:txBody>
          <a:bodyPr lIns="27093" tIns="27093" rIns="27093" bIns="27093"/>
          <a:lstStyle>
            <a:lvl1pPr defTabSz="587022">
              <a:defRPr sz="1600">
                <a:solidFill>
                  <a:srgbClr val="000000"/>
                </a:solidFill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Ovr>
    <a:masterClrMapping/>
  </p:clrMapOvr>
  <p:transition xmlns:p14="http://schemas.microsoft.com/office/powerpoint/2010/main" spd="med" advClick="1"/>
</p:sldLayout>
</file>

<file path=ppt/slideMasters/_rels/slideMaster1.xml.rels><?xml version="1.0" encoding="UTF-8"?>
<Relationships xmlns="http://schemas.openxmlformats.org/package/2006/relationships"><Relationship Id="rId1" Type="http://schemas.openxmlformats.org/officeDocument/2006/relationships/theme" Target="../theme/theme1.xml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5" Type="http://schemas.openxmlformats.org/officeDocument/2006/relationships/slideLayout" Target="../slideLayouts/slideLayout4.xml"/><Relationship Id="rId6" Type="http://schemas.openxmlformats.org/officeDocument/2006/relationships/slideLayout" Target="../slideLayouts/slideLayout5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Relationship Id="rId9" Type="http://schemas.openxmlformats.org/officeDocument/2006/relationships/slideLayout" Target="../slideLayouts/slideLayout8.xml"/><Relationship Id="rId10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0.xml"/><Relationship Id="rId12" Type="http://schemas.openxmlformats.org/officeDocument/2006/relationships/slideLayout" Target="../slideLayouts/slideLayout11.xml"/><Relationship Id="rId13" Type="http://schemas.openxmlformats.org/officeDocument/2006/relationships/slideLayout" Target="../slideLayouts/slideLayout12.xml"/><Relationship Id="rId14" Type="http://schemas.openxmlformats.org/officeDocument/2006/relationships/slideLayout" Target="../slideLayouts/slideLayout13.xml"/>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>
  <p:cSld>
    <p:bg>
      <p:bgPr>
        <a:solidFill>
          <a:srgbClr val="000000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/>
          <p:nvPr>
            <p:ph type="title"/>
          </p:nvPr>
        </p:nvSpPr>
        <p:spPr>
          <a:xfrm>
            <a:off x="952500" y="254000"/>
            <a:ext cx="11099800" cy="2159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Title Text</a:t>
            </a:r>
          </a:p>
        </p:txBody>
      </p:sp>
      <p:sp>
        <p:nvSpPr>
          <p:cNvPr id="3" name="Body Level One…"/>
          <p:cNvSpPr txBox="1"/>
          <p:nvPr>
            <p:ph type="body" idx="1"/>
          </p:nvPr>
        </p:nvSpPr>
        <p:spPr>
          <a:xfrm>
            <a:off x="952500" y="2590800"/>
            <a:ext cx="11099800" cy="62865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:ma14="http://schemas.microsoft.com/office/mac/drawingml/2011/main" val="1"/>
            </a:ext>
          </a:extLst>
        </p:spPr>
        <p:txBody>
          <a:bodyPr lIns="50800" tIns="50800" rIns="50800" bIns="50800" anchor="ctr">
            <a:normAutofit fontScale="100000" lnSpcReduction="0"/>
          </a:bodyPr>
          <a:lstStyle/>
          <a:p>
            <a:pPr/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/>
          <p:nvPr>
            <p:ph type="sldNum" sz="quarter" idx="2"/>
          </p:nvPr>
        </p:nvSpPr>
        <p:spPr>
          <a:xfrm>
            <a:off x="6311798" y="9258300"/>
            <a:ext cx="368504" cy="381000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1800">
                <a:solidFill>
                  <a:srgbClr val="FFFFFF"/>
                </a:solidFill>
                <a:latin typeface="Helvetica Light"/>
                <a:ea typeface="Helvetica Light"/>
                <a:cs typeface="Helvetica Light"/>
                <a:sym typeface="Helvetica Light"/>
              </a:defRPr>
            </a:lvl1pPr>
          </a:lstStyle>
          <a:p>
            <a:pPr/>
            <a:fld id="{86CB4B4D-7CA3-9044-876B-883B54F8677D}" type="slidenum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2"/>
    <p:sldLayoutId id="2147483650" r:id="rId3"/>
    <p:sldLayoutId id="2147483651" r:id="rId4"/>
    <p:sldLayoutId id="2147483652" r:id="rId5"/>
    <p:sldLayoutId id="2147483653" r:id="rId6"/>
    <p:sldLayoutId id="2147483654" r:id="rId7"/>
    <p:sldLayoutId id="2147483655" r:id="rId8"/>
    <p:sldLayoutId id="2147483656" r:id="rId9"/>
    <p:sldLayoutId id="2147483657" r:id="rId10"/>
    <p:sldLayoutId id="2147483658" r:id="rId11"/>
    <p:sldLayoutId id="2147483659" r:id="rId12"/>
    <p:sldLayoutId id="2147483660" r:id="rId13"/>
    <p:sldLayoutId id="2147483661" r:id="rId14"/>
  </p:sldLayoutIdLst>
  <p:transition xmlns:p14="http://schemas.microsoft.com/office/powerpoint/2010/main" spd="med" advClick="1"/>
  <p:txStyles>
    <p:title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80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titleStyle>
    <p:bodyStyle>
      <a:lvl1pPr marL="444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1pPr>
      <a:lvl2pPr marL="889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2pPr>
      <a:lvl3pPr marL="1333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3pPr>
      <a:lvl4pPr marL="1778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4pPr>
      <a:lvl5pPr marL="2222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5pPr>
      <a:lvl6pPr marL="2667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6pPr>
      <a:lvl7pPr marL="3111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7pPr>
      <a:lvl8pPr marL="35560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8pPr>
      <a:lvl9pPr marL="4000500" marR="0" indent="-444500" algn="l" defTabSz="584200" rtl="0" latinLnBrk="0">
        <a:lnSpc>
          <a:spcPct val="100000"/>
        </a:lnSpc>
        <a:spcBef>
          <a:spcPts val="4200"/>
        </a:spcBef>
        <a:spcAft>
          <a:spcPts val="0"/>
        </a:spcAft>
        <a:buClrTx/>
        <a:buSzPct val="75000"/>
        <a:buFontTx/>
        <a:buChar char="•"/>
        <a:tabLst/>
        <a:defRPr b="0" baseline="0" cap="none" i="0" spc="0" strike="noStrike" sz="3800" u="none">
          <a:solidFill>
            <a:srgbClr val="FFFFFF"/>
          </a:solidFill>
          <a:uFillTx/>
          <a:latin typeface="Helvetica Light"/>
          <a:ea typeface="Helvetica Light"/>
          <a:cs typeface="Helvetica Light"/>
          <a:sym typeface="Helvetica Light"/>
        </a:defRPr>
      </a:lvl9pPr>
    </p:bodyStyle>
    <p:otherStyle>
      <a:lvl1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1pPr>
      <a:lvl2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2pPr>
      <a:lvl3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3pPr>
      <a:lvl4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4pPr>
      <a:lvl5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5pPr>
      <a:lvl6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6pPr>
      <a:lvl7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7pPr>
      <a:lvl8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8pPr>
      <a:lvl9pPr marL="0" marR="0" indent="0" algn="ctr" defTabSz="5842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b="0" baseline="0" cap="none" i="0" spc="0" strike="noStrike" sz="1800" u="none">
          <a:solidFill>
            <a:schemeClr val="tx1"/>
          </a:solidFill>
          <a:uFillTx/>
          <a:latin typeface="+mn-lt"/>
          <a:ea typeface="+mn-ea"/>
          <a:cs typeface="+mn-cs"/>
          <a:sym typeface="Helvetica Light"/>
        </a:defRPr>
      </a:lvl9pPr>
    </p:otherStyle>
  </p:txStyles>
</p:sldMaster>
</file>

<file path=ppt/slides/_rels/slide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.jpeg"/></Relationships>

</file>

<file path=ppt/slides/_rels/slide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.jpeg"/></Relationships>

</file>

<file path=ppt/slides/_rels/slide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.jpeg"/></Relationships>

</file>

<file path=ppt/slides/_rels/slide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6.jpeg"/></Relationships>

</file>

<file path=ppt/slides/_rels/slide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8.jpeg"/></Relationships>

</file>

<file path=ppt/slides/_rels/slide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9.jpeg"/></Relationships>

</file>

<file path=ppt/slides/_rels/slide1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0.jpeg"/></Relationships>

</file>

<file path=ppt/slides/_rels/slide1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1.jpeg"/></Relationships>

</file>

<file path=ppt/slides/_rels/slide1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2.jpeg"/></Relationships>

</file>

<file path=ppt/slides/_rels/slide1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3.jpeg"/></Relationships>

</file>

<file path=ppt/slides/_rels/slide1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4.jpeg"/></Relationships>

</file>

<file path=ppt/slides/_rels/slide1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5.jpeg"/></Relationships>

</file>

<file path=ppt/slides/_rels/slide1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6.jpeg"/></Relationships>

</file>

<file path=ppt/slides/_rels/slide1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7.jpeg"/></Relationships>

</file>

<file path=ppt/slides/_rels/slide1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8.jpeg"/></Relationships>

</file>

<file path=ppt/slides/_rels/slide1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9.jpeg"/></Relationships>

</file>

<file path=ppt/slides/_rels/slide2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0.jpeg"/></Relationships>

</file>

<file path=ppt/slides/_rels/slide2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1.jpeg"/></Relationships>

</file>

<file path=ppt/slides/_rels/slide2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2.jpeg"/></Relationships>

</file>

<file path=ppt/slides/_rels/slide2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3.jpeg"/></Relationships>

</file>

<file path=ppt/slides/_rels/slide2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4.jpeg"/></Relationships>

</file>

<file path=ppt/slides/_rels/slide2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5.jpeg"/></Relationships>

</file>

<file path=ppt/slides/_rels/slide2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5.jpeg"/></Relationships>

</file>

<file path=ppt/slides/_rels/slide2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6.jpeg"/></Relationships>

</file>

<file path=ppt/slides/_rels/slide2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7.jpeg"/></Relationships>

</file>

<file path=ppt/slides/_rels/slide2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8.jpeg"/></Relationships>

</file>

<file path=ppt/slides/_rels/slide3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3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29.jpeg"/></Relationships>

</file>

<file path=ppt/slides/_rels/slide3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3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1.jpeg"/></Relationships>

</file>

<file path=ppt/slides/_rels/slide3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2.jpeg"/></Relationships>

</file>

<file path=ppt/slides/_rels/slide3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3.jpeg"/></Relationships>

</file>

<file path=ppt/slides/_rels/slide3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7.jpeg"/></Relationships>

</file>

<file path=ppt/slides/_rels/slide3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4.jpeg"/></Relationships>

</file>

<file path=ppt/slides/_rels/slide3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5.jpeg"/></Relationships>

</file>

<file path=ppt/slides/_rels/slide3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6.jpeg"/></Relationships>

</file>

<file path=ppt/slides/_rels/slide4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7.jpeg"/></Relationships>

</file>

<file path=ppt/slides/_rels/slide4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8.jpeg"/></Relationships>

</file>

<file path=ppt/slides/_rels/slide4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9.jpeg"/></Relationships>

</file>

<file path=ppt/slides/_rels/slide43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0.jpeg"/></Relationships>

</file>

<file path=ppt/slides/_rels/slide44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30.jpeg"/></Relationships>

</file>

<file path=ppt/slides/_rels/slide45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1.jpeg"/></Relationships>

</file>

<file path=ppt/slides/_rels/slide46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2.jpeg"/></Relationships>

</file>

<file path=ppt/slides/_rels/slide47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3.jpeg"/></Relationships>

</file>

<file path=ppt/slides/_rels/slide48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4.jpeg"/></Relationships>

</file>

<file path=ppt/slides/_rels/slide49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5.jpeg"/></Relationships>

</file>

<file path=ppt/slides/_rels/slide50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46.jpeg"/></Relationships>

</file>

<file path=ppt/slides/_rels/slide51.xml.rels><?xml version="1.0" encoding="UTF-8"?>
<Relationships xmlns="http://schemas.openxmlformats.org/package/2006/relationships"><Relationship Id="rId1" Type="http://schemas.openxmlformats.org/officeDocument/2006/relationships/slideLayout" Target="../slideLayouts/slideLayout6.xml"/><Relationship Id="rId2" Type="http://schemas.openxmlformats.org/officeDocument/2006/relationships/image" Target="../media/image1.jpeg"/></Relationships>

</file>

<file path=ppt/slides/_rels/slide52.xml.rels><?xml version="1.0" encoding="UTF-8"?>
<Relationships xmlns="http://schemas.openxmlformats.org/package/2006/relationships"><Relationship Id="rId1" Type="http://schemas.openxmlformats.org/officeDocument/2006/relationships/slideLayout" Target="../slideLayouts/slideLayout13.xml"/><Relationship Id="rId2" Type="http://schemas.openxmlformats.org/officeDocument/2006/relationships/image" Target="../media/image20.jpeg"/>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2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0" name="ordena_los_libros.jpg" descr="ordena_los_libro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4" name="ordena_los_libros2.jpg" descr="ordena_los_libros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3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38" name="ordena_los_libros3.jpg" descr="ordena_los_libros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2" name="ordena_los_libros4.jpg" descr="ordena_los_libros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46" name="ordena_los_libros5.jpg" descr="ordena_los_libros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4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0" name="ordena_los_libros6.jpg" descr="ordena_los_libros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4" name="ordena_los_libros7.jpg" descr="ordena_los_libros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5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58" name="ordena_los_libros8.jpg" descr="ordena_los_libros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2" name="ordena_los_libros9.jpg" descr="ordena_los_libros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66" name="ordena_los_libros10.jpg" descr="ordena_los_libros1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6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0" name="ordena_los_libros11.jpg" descr="ordena_los_libros1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4" name="ordena_los_libros12.jpg" descr="ordena_los_libros1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7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78" name="ordena_los_libros13.jpg" descr="ordena_los_libros1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2" name="ordena_los_libros14.jpg" descr="ordena_los_libros1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86" name="ordena_los_libros15.jpg" descr="ordena_los_libros1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8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0" name="ordena_los_libros16.jpg" descr="ordena_los_libros1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4" name="ordena_los_libros17.jpg" descr="ordena_los_libros1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19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198" name="ordena_los_libros18.jpg" descr="ordena_los_libros1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2" name="ordena_los_libros19.jpg" descr="ordena_los_libros1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5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06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1219199"/>
            <a:ext cx="13004802" cy="73152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0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0" name="ordena_los_libros20.jpg" descr="ordena_los_libros2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4" name="ordena_los_libros21.jpg" descr="ordena_los_libros2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1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18" name="ordena_los_libros22.jpg" descr="ordena_los_libros2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2" name="ordena_los_libros23.jpg" descr="ordena_los_libros2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26" name="ordena_los_libros24.jpg" descr="ordena_los_libros2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2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0" name="ordena_los_libros5.jpg" descr="ordena_los_libros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4" name="ordena_los_libros26.jpg" descr="ordena_los_libros2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3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38" name="ordena_los_libros27.jpg" descr="ordena_los_libros2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2" name="ordena_los_libros28.jpg" descr="ordena_los_libros2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46" name="ordena_los_libros7.jpg" descr="ordena_los_libros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4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0" name="ordena_los_libros30.jpg" descr="ordena_los_libros3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4" name="ordena_los_libros31.jpg" descr="ordena_los_libros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5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58" name="ordena_los_libros32.jpg" descr="ordena_los_libros3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2" name="ordena_los_libros33.jpg" descr="ordena_los_libros33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66" name="ordena_los_libros34.jpg" descr="ordena_los_libros3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6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0" name="ordena_los_libros7.jpg" descr="ordena_los_libros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4" name="ordena_los_libros36.jpg" descr="ordena_los_libros3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7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78" name="ordena_los_libros37.jpg" descr="ordena_los_libros3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2" name="ordena_los_libros38.jpg" descr="ordena_los_libros3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86" name="ordena_los_libros39.jpg" descr="ordena_los_libros3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8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0" name="ordena_los_libros40.jpg" descr="ordena_los_libros40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4" name="ordena_los_libros41.jpg" descr="ordena_los_libros4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29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298" name="ordena_los_libros42.jpg" descr="ordena_los_libros42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2" name="ordena_los_libros31.jpg" descr="ordena_los_libros31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06" name="ordena_los_libros44.jpg" descr="ordena_los_libros44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0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0" name="ordena_los_libros45.jpg" descr="ordena_los_libros45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2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3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4" name="ordena_los_libros46.jpg" descr="ordena_los_libros46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6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17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18" name="ordena_los_libros47.jpg" descr="ordena_los_libros47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0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1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2" name="ordena_los_libros48.jpg" descr="ordena_los_libros48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4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5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26" name="ordena_los_libros49.jpg" descr="ordena_los_libros49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8" name="Title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29" name="Body"/>
          <p:cNvSpPr txBox="1"/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0" name="ordena_los_libros.jpg" descr="ordena_los_libros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0" y="0"/>
            <a:ext cx="13004800" cy="9753600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 xmlns:m="http://schemas.openxmlformats.org/officeDocument/2006/math" xmlns:a14="http://schemas.microsoft.com/office/drawing/2010/main" showMasterSp="1" showMasterPhAnim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2" name="Double-click to edit"/>
          <p:cNvSpPr txBox="1"/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sp>
        <p:nvSpPr>
          <p:cNvPr id="333" name="Double-click to edit"/>
          <p:cNvSpPr txBox="1"/>
          <p:nvPr>
            <p:ph type="body" sz="quarter" idx="1"/>
          </p:nvPr>
        </p:nvSpPr>
        <p:spPr>
          <a:prstGeom prst="rect">
            <a:avLst/>
          </a:prstGeom>
        </p:spPr>
        <p:txBody>
          <a:bodyPr/>
          <a:lstStyle/>
          <a:p>
            <a:pPr/>
          </a:p>
        </p:txBody>
      </p:sp>
      <p:pic>
        <p:nvPicPr>
          <p:cNvPr id="334" name="LIBROS-DE-LA-BIBLIA.jpg" descr="LIBROS-DE-LA-BIBLIA.jpg"/>
          <p:cNvPicPr>
            <a:picLocks noChangeAspect="1"/>
          </p:cNvPicPr>
          <p:nvPr/>
        </p:nvPicPr>
        <p:blipFill>
          <a:blip r:embed="rId2">
            <a:extLst/>
          </a:blip>
          <a:stretch>
            <a:fillRect/>
          </a:stretch>
        </p:blipFill>
        <p:spPr>
          <a:xfrm>
            <a:off x="-1" y="1219199"/>
            <a:ext cx="13004802" cy="7315202"/>
          </a:xfrm>
          <a:prstGeom prst="rect">
            <a:avLst/>
          </a:prstGeom>
          <a:ln w="12700">
            <a:miter lim="400000"/>
          </a:ln>
        </p:spPr>
      </p:pic>
    </p:spTree>
  </p:cSld>
  <p:clrMapOvr>
    <a:masterClrMapping/>
  </p:clrMapOvr>
  <p:transition xmlns:p14="http://schemas.microsoft.com/office/powerpoint/2010/main" spd="med" advClick="1"/>
</p:sld>
</file>

<file path=ppt/theme/theme1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000000"/>
      </a:lt1>
      <a:dk2>
        <a:srgbClr val="A7A7A7"/>
      </a:dk2>
      <a:lt2>
        <a:srgbClr val="535353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ppt/theme/theme2.xml><?xml version="1.0" encoding="utf-8"?>
<a:theme xmlns:a="http://schemas.openxmlformats.org/drawingml/2006/main" xmlns:r="http://schemas.openxmlformats.org/officeDocument/2006/relationships" name="Black">
  <a:themeElements>
    <a:clrScheme name="Black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0065C1"/>
      </a:accent1>
      <a:accent2>
        <a:srgbClr val="00A6AC"/>
      </a:accent2>
      <a:accent3>
        <a:srgbClr val="308B16"/>
      </a:accent3>
      <a:accent4>
        <a:srgbClr val="BC8027"/>
      </a:accent4>
      <a:accent5>
        <a:srgbClr val="971817"/>
      </a:accent5>
      <a:accent6>
        <a:srgbClr val="5747C1"/>
      </a:accent6>
      <a:hlink>
        <a:srgbClr val="0000FF"/>
      </a:hlink>
      <a:folHlink>
        <a:srgbClr val="FF00FF"/>
      </a:folHlink>
    </a:clrScheme>
    <a:fontScheme name="Black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Black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000000"/>
        </a:solidFill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spDef>
    <a:lnDef>
      <a:spPr>
        <a:noFill/>
        <a:ln w="25400" cap="flat">
          <a:solidFill>
            <a:schemeClr val="accent1"/>
          </a:solidFill>
          <a:prstDash val="solid"/>
          <a:round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 upright="0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 upright="0">
        <a:spAutoFit/>
      </a:bodyPr>
      <a:lstStyle>
        <a:defPPr marL="0" marR="0" indent="0" algn="ctr" defTabSz="5842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3600" u="none" kumimoji="0" normalizeH="0">
            <a:ln>
              <a:noFill/>
            </a:ln>
            <a:solidFill>
              <a:srgbClr val="000000"/>
            </a:solidFill>
            <a:effectLst/>
            <a:uFillTx/>
            <a:latin typeface="+mj-lt"/>
            <a:ea typeface="+mj-ea"/>
            <a:cs typeface="+mj-cs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b="0" baseline="0" cap="none" i="0" spc="0" strike="noStrike" sz="1800" u="none" kumimoji="0" normalizeH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/>
        <a:fillRef idx="0"/>
        <a:effectRef idx="0"/>
        <a:fontRef idx="none"/>
      </a:style>
    </a:txDef>
  </a:objectDefaults>
</a:theme>
</file>

<file path=docProps/app.xml><?xml version="1.0" encoding="utf-8"?>
<Properties xmlns="http://schemas.openxmlformats.org/officeDocument/2006/extended-properties" xmlns:vt="http://schemas.openxmlformats.org/officeDocument/2006/docPropsVTypes"/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/>
</file>