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3.jpeg" ContentType="image/jpeg"/>
  <Override PartName="/ppt/media/image54.jpeg" ContentType="image/jpeg"/>
  <Override PartName="/ppt/media/image55.jpeg" ContentType="image/jpeg"/>
  <Override PartName="/ppt/media/image56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2E9"/>
          </a:solidFill>
        </a:fill>
      </a:tcStyle>
    </a:wholeTbl>
    <a:band2H>
      <a:tcTxStyle b="def" i="def"/>
      <a:tcStyle>
        <a:tcBdr/>
        <a:fill>
          <a:solidFill>
            <a:srgbClr val="E6EAF4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CDACA"/>
          </a:solidFill>
        </a:fill>
      </a:tcStyle>
    </a:wholeTbl>
    <a:band2H>
      <a:tcTxStyle b="def" i="def"/>
      <a:tcStyle>
        <a:tcBdr/>
        <a:fill>
          <a:solidFill>
            <a:srgbClr val="E7EDE7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D0CEE9"/>
          </a:solidFill>
        </a:fill>
      </a:tcStyle>
    </a:wholeTbl>
    <a:band2H>
      <a:tcTxStyle b="def" i="def"/>
      <a:tcStyle>
        <a:tcBdr/>
        <a:fill>
          <a:solidFill>
            <a:srgbClr val="E9E8F4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slide" Target="slides/slide53.xml"/><Relationship Id="rId61" Type="http://schemas.openxmlformats.org/officeDocument/2006/relationships/slide" Target="slides/slide54.xml"/><Relationship Id="rId62" Type="http://schemas.openxmlformats.org/officeDocument/2006/relationships/slide" Target="slides/slide55.xml"/><Relationship Id="rId63" Type="http://schemas.openxmlformats.org/officeDocument/2006/relationships/slide" Target="slides/slide56.xml"/><Relationship Id="rId64" Type="http://schemas.openxmlformats.org/officeDocument/2006/relationships/slide" Target="slides/slide57.xml"/><Relationship Id="rId65" Type="http://schemas.openxmlformats.org/officeDocument/2006/relationships/slide" Target="slides/slide58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6" name="Shape 126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21"/>
          </p:nvPr>
        </p:nvSpPr>
        <p:spPr>
          <a:xfrm>
            <a:off x="1619250" y="660400"/>
            <a:ext cx="9758017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21"/>
          </p:nvPr>
        </p:nvSpPr>
        <p:spPr>
          <a:xfrm>
            <a:off x="6718299" y="638917"/>
            <a:ext cx="5325772" cy="821690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625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21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231900" indent="-342900">
              <a:spcBef>
                <a:spcPts val="3200"/>
              </a:spcBef>
              <a:defRPr sz="2800"/>
            </a:lvl3pPr>
            <a:lvl4pPr marL="1676400" indent="-342900">
              <a:spcBef>
                <a:spcPts val="3200"/>
              </a:spcBef>
              <a:defRPr sz="2800"/>
            </a:lvl4pPr>
            <a:lvl5pPr marL="2120900" indent="-342900">
              <a:spcBef>
                <a:spcPts val="32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21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22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23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  <a:lvl2pPr marL="725236" indent="-280736" algn="ctr">
              <a:spcBef>
                <a:spcPts val="0"/>
              </a:spcBef>
              <a:defRPr i="1" sz="2400"/>
            </a:lvl2pPr>
            <a:lvl3pPr marL="1169735" indent="-280735" algn="ctr">
              <a:spcBef>
                <a:spcPts val="0"/>
              </a:spcBef>
              <a:defRPr i="1" sz="2400"/>
            </a:lvl3pPr>
            <a:lvl4pPr marL="1614235" indent="-280735" algn="ctr">
              <a:spcBef>
                <a:spcPts val="0"/>
              </a:spcBef>
              <a:defRPr i="1" sz="2400"/>
            </a:lvl4pPr>
            <a:lvl5pPr marL="2058735" indent="-280735" algn="ctr">
              <a:spcBef>
                <a:spcPts val="0"/>
              </a:spcBef>
              <a:defRPr i="1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“Type a quote here.”"/>
          <p:cNvSpPr/>
          <p:nvPr>
            <p:ph type="body" sz="quarter" idx="21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21"/>
          </p:nvPr>
        </p:nvSpPr>
        <p:spPr>
          <a:xfrm>
            <a:off x="-3175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Sub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itle Text"/>
          <p:cNvSpPr txBox="1"/>
          <p:nvPr>
            <p:ph type="title"/>
          </p:nvPr>
        </p:nvSpPr>
        <p:spPr>
          <a:xfrm>
            <a:off x="948266" y="2445173"/>
            <a:ext cx="11108268" cy="2479041"/>
          </a:xfrm>
          <a:prstGeom prst="rect">
            <a:avLst/>
          </a:prstGeom>
        </p:spPr>
        <p:txBody>
          <a:bodyPr lIns="27093" tIns="27093" rIns="27093" bIns="27093" anchor="b"/>
          <a:lstStyle>
            <a:lvl1pPr defTabSz="587022">
              <a:defRPr sz="7800">
                <a:solidFill>
                  <a:srgbClr val="000000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18" name="Body Level One…"/>
          <p:cNvSpPr txBox="1"/>
          <p:nvPr>
            <p:ph type="body" sz="quarter" idx="1"/>
          </p:nvPr>
        </p:nvSpPr>
        <p:spPr>
          <a:xfrm>
            <a:off x="948266" y="4991946"/>
            <a:ext cx="11108268" cy="846668"/>
          </a:xfrm>
          <a:prstGeom prst="rect">
            <a:avLst/>
          </a:prstGeom>
        </p:spPr>
        <p:txBody>
          <a:bodyPr lIns="27093" tIns="27093" rIns="27093" bIns="27093" anchor="t"/>
          <a:lstStyle>
            <a:lvl1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000000"/>
                </a:solidFill>
              </a:defRPr>
            </a:lvl1pPr>
            <a:lvl2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000000"/>
                </a:solidFill>
              </a:defRPr>
            </a:lvl2pPr>
            <a:lvl3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000000"/>
                </a:solidFill>
              </a:defRPr>
            </a:lvl3pPr>
            <a:lvl4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000000"/>
                </a:solidFill>
              </a:defRPr>
            </a:lvl4pPr>
            <a:lvl5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000000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9" name="Slide Number"/>
          <p:cNvSpPr txBox="1"/>
          <p:nvPr>
            <p:ph type="sldNum" sz="quarter" idx="2"/>
          </p:nvPr>
        </p:nvSpPr>
        <p:spPr>
          <a:xfrm>
            <a:off x="6352591" y="8195733"/>
            <a:ext cx="292846" cy="295488"/>
          </a:xfrm>
          <a:prstGeom prst="rect">
            <a:avLst/>
          </a:prstGeom>
        </p:spPr>
        <p:txBody>
          <a:bodyPr lIns="27093" tIns="27093" rIns="27093" bIns="27093"/>
          <a:lstStyle>
            <a:lvl1pPr defTabSz="587022">
              <a:defRPr sz="1600">
                <a:solidFill>
                  <a:srgbClr val="000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11798" y="925830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8.jpe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jpe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jpeg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jpeg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jpeg"/></Relationships>
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4.jpeg"/></Relationships>
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5.jpeg"/></Relationships>

</file>

<file path=ppt/slides/_rels/slide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6.jpeg"/></Relationships>

</file>

<file path=ppt/slides/_rels/slide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7.jpeg"/></Relationships>

</file>

<file path=ppt/slides/_rels/slide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8.jpeg"/></Relationships>

</file>

<file path=ppt/slides/_rels/slide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9.jpeg"/></Relationships>

</file>

<file path=ppt/slides/_rels/slide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0.jpeg"/></Relationships>

</file>

<file path=ppt/slides/_rels/slide5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1.jpeg"/></Relationships>

</file>

<file path=ppt/slides/_rels/slide5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2.jpeg"/></Relationships>

</file>

<file path=ppt/slides/_rels/slide5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3.jpeg"/></Relationships>

</file>

<file path=ppt/slides/_rels/slide5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4.jpeg"/></Relationships>

</file>

<file path=ppt/slides/_rels/slide5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5.jpeg"/></Relationships>

</file>

<file path=ppt/slides/_rels/slide5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6.jpeg"/></Relationships>

</file>

<file path=ppt/slides/_rels/slide5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5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8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0" name="libros_biblia_orden_discontiguous.jpg" descr="libros_biblia_orden_discontiguou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4" name="libros_biblia_orden_discontiguous2.jpg" descr="libros_biblia_orden_discontiguous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8" name="libros_biblia_orden_discontiguous3.jpg" descr="libros_biblia_orden_discontiguous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2" name="libros_biblia_orden_discontiguous4.jpg" descr="libros_biblia_orden_discontiguous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6" name="libros_biblia_orden_discontiguous5.jpg" descr="libros_biblia_orden_discontiguous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0" name="libros_biblia_orden_discontiguous6.jpg" descr="libros_biblia_orden_discontiguous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4" name="libros_biblia_orden_discontiguous7.jpg" descr="libros_biblia_orden_discontiguous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8" name="libros_biblia_orden_discontiguous8.jpg" descr="libros_biblia_orden_discontiguous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2" name="libros_biblia_orden_discontiguous9.jpg" descr="libros_biblia_orden_discontiguous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6" name="libros_biblia_orden_discontiguous10.jpg" descr="libros_biblia_orden_discontiguous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0" name="libros_biblia_orden_discontiguous11.jpg" descr="libros_biblia_orden_discontiguous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4" name="libros_biblia_orden_discontiguous12.jpg" descr="libros_biblia_orden_discontiguous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8" name="libros_biblia_orden_discontiguous13.jpg" descr="libros_biblia_orden_discontiguous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2" name="libros_biblia_orden_discontiguous14.jpg" descr="libros_biblia_orden_discontiguous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6" name="libros_biblia_orden_discontiguous15.jpg" descr="libros_biblia_orden_discontiguous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0" name="libros_biblia_orden_discontiguous16.jpg" descr="libros_biblia_orden_discontiguous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4" name="libros_biblia_orden_discontiguous17.jpg" descr="libros_biblia_orden_discontiguous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8" name="libros_biblia_orden_discontiguous18.jpg" descr="libros_biblia_orden_discontiguous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2" name="libros_biblia_orden_discontiguous19.jpg" descr="libros_biblia_orden_discontiguous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6" name="libros_biblia_orden_discontiguous20.jpg" descr="libros_biblia_orden_discontiguous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0" name="libros_biblia_orden_discontiguous21.jpg" descr="libros_biblia_orden_discontiguous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4" name="libros_biblia_orden_discontiguous22.jpg" descr="libros_biblia_orden_discontiguous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8" name="libros_biblia_orden_discontiguous23.jpg" descr="libros_biblia_orden_discontiguous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2" name="libros_biblia_orden_discontiguous24.jpg" descr="libros_biblia_orden_discontiguous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6" name="libros_biblia_orden_discontiguous25.jpg" descr="libros_biblia_orden_discontiguous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0" name="libros_biblia_orden_discontiguous26.jpg" descr="libros_biblia_orden_discontiguous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4" name="libros_biblia_orden_discontiguous27.jpg" descr="libros_biblia_orden_discontiguous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8" name="libros_biblia_orden_discontiguous28.jpg" descr="libros_biblia_orden_discontiguous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2" name="libros_biblia_orden_discontiguous29.jpg" descr="libros_biblia_orden_discontiguous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6" name="libros_biblia_orden_discontiguous30.jpg" descr="libros_biblia_orden_discontiguous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0" name="libros_biblia_orden_discontiguous31.jpg" descr="libros_biblia_orden_discontiguous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4" name="libros_biblia_orden_discontiguous32.jpg" descr="libros_biblia_orden_discontiguous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8" name="libros_biblia_orden_discontiguous33.jpg" descr="libros_biblia_orden_discontiguous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2" name="libros_biblia_orden_discontiguous34.jpg" descr="libros_biblia_orden_discontiguous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6" name="libros_biblia_orden_discontiguous35.jpg" descr="libros_biblia_orden_discontiguous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0" name="libros_biblia_orden_discontiguous36.jpg" descr="libros_biblia_orden_discontiguous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4" name="libros_biblia_orden_discontiguous37.jpg" descr="libros_biblia_orden_discontiguous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Double-click to edi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7" name="Double-click to edit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8" name="LIBROS-DE-LA-BIBLIA.jpg" descr="LIBROS-DE-LA-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1219199"/>
            <a:ext cx="13004802" cy="73152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2" name="libros_biblia_orden_discontiguous38.jpg" descr="libros_biblia_orden_discontiguous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6" name="libros_biblia_orden_discontiguous39.jpg" descr="libros_biblia_orden_discontiguous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0" name="libros_biblia_orden_discontiguous40.jpg" descr="libros_biblia_orden_discontiguous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4" name="libros_biblia_orden_discontiguous41.jpg" descr="libros_biblia_orden_discontiguous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8" name="libros_biblia_orden_discontiguous42.jpg" descr="libros_biblia_orden_discontiguous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2" name="libros_biblia_orden_discontiguous43.jpg" descr="libros_biblia_orden_discontiguous4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6" name="libros_biblia_orden_discontiguous44.jpg" descr="libros_biblia_orden_discontiguous4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0" name="libros_biblia_orden_discontiguous45.jpg" descr="libros_biblia_orden_discontiguous4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4" name="libros_biblia_orden_discontiguous46.jpg" descr="libros_biblia_orden_discontiguous4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8" name="libros_biblia_orden_discontiguous47.jpg" descr="libros_biblia_orden_discontiguous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2" name="libros_biblia_orden_discontiguous48.jpg" descr="libros_biblia_orden_discontiguous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6" name="libros_biblia_orden_discontiguous49.jpg" descr="libros_biblia_orden_discontiguous4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0" name="libros_biblia_orden_discontiguous50.jpg" descr="libros_biblia_orden_discontiguous5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4" name="libros_biblia_orden_discontiguous51.jpg" descr="libros_biblia_orden_discontiguous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8" name="libros_biblia_orden_discontiguous52.jpg" descr="libros_biblia_orden_discontiguous5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2" name="libros_biblia_orden_discontiguous53.jpg" descr="libros_biblia_orden_discontiguous5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6" name="libros_biblia_orden_discontiguous54.jpg" descr="libros_biblia_orden_discontiguous5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0" name="libros_biblia_orden_discontiguous55.jpg" descr="libros_biblia_orden_discontiguous5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4" name="libros_biblia_orden_discontiguous.jpg" descr="libros_biblia_orden_discontiguou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Double-click to edi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7" name="Double-click to edit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8" name="LIBROS-DE-LA-BIBLIA.jpg" descr="LIBROS-DE-LA-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1219199"/>
            <a:ext cx="13004802" cy="73152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