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3.jpeg" ContentType="image/jpeg"/>
  <Override PartName="/ppt/media/image54.jpeg" ContentType="image/jpeg"/>
  <Override PartName="/ppt/media/image55.jpeg" ContentType="image/jpeg"/>
  <Override PartName="/ppt/media/image56.jpeg" ContentType="image/jpeg"/>
  <Override PartName="/ppt/media/image57.jpeg" ContentType="image/jpeg"/>
  <Override PartName="/ppt/media/image58.jpeg" ContentType="image/jpeg"/>
  <Override PartName="/ppt/media/image59.jpeg" ContentType="image/jpeg"/>
  <Override PartName="/ppt/media/image60.jpeg" ContentType="image/jpeg"/>
  <Override PartName="/ppt/media/image61.jpeg" ContentType="image/jpeg"/>
  <Override PartName="/ppt/media/image62.jpeg" ContentType="image/jpeg"/>
  <Override PartName="/ppt/media/image63.jpeg" ContentType="image/jpeg"/>
  <Override PartName="/ppt/media/image64.jpeg" ContentType="image/jpeg"/>
  <Override PartName="/ppt/media/image65.jpeg" ContentType="image/jpeg"/>
  <Override PartName="/ppt/media/image66.jpeg" ContentType="image/jpeg"/>
  <Override PartName="/ppt/media/image67.jpeg" ContentType="image/jpeg"/>
  <Override PartName="/ppt/media/image68.jpeg" ContentType="image/jpeg"/>
  <Override PartName="/ppt/media/image69.jpeg" ContentType="image/jpeg"/>
  <Override PartName="/ppt/media/image70.jpeg" ContentType="image/jpeg"/>
  <Override PartName="/ppt/media/image71.jpeg" ContentType="image/jpeg"/>
  <Override PartName="/ppt/media/image72.jpeg" ContentType="image/jpeg"/>
  <Override PartName="/ppt/media/image73.jpeg" ContentType="image/jpeg"/>
  <Override PartName="/ppt/media/image74.jpeg" ContentType="image/jpeg"/>
  <Override PartName="/ppt/media/image75.jpeg" ContentType="image/jpeg"/>
  <Override PartName="/ppt/media/image76.jpeg" ContentType="image/jpeg"/>
  <Override PartName="/ppt/media/image77.jpeg" ContentType="image/jpeg"/>
  <Override PartName="/ppt/media/image78.jpeg" ContentType="image/jpeg"/>
  <Override PartName="/ppt/media/image79.jpeg" ContentType="image/jpeg"/>
  <Override PartName="/ppt/media/image80.jpeg" ContentType="image/jpeg"/>
  <Override PartName="/ppt/media/image81.jpeg" ContentType="image/jpeg"/>
  <Override PartName="/ppt/media/image8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  <p:sldId id="318" r:id="rId70"/>
    <p:sldId id="319" r:id="rId71"/>
    <p:sldId id="320" r:id="rId72"/>
    <p:sldId id="321" r:id="rId73"/>
    <p:sldId id="322" r:id="rId74"/>
    <p:sldId id="323" r:id="rId75"/>
    <p:sldId id="324" r:id="rId76"/>
    <p:sldId id="325" r:id="rId77"/>
    <p:sldId id="326" r:id="rId78"/>
    <p:sldId id="327" r:id="rId79"/>
    <p:sldId id="328" r:id="rId80"/>
    <p:sldId id="329" r:id="rId81"/>
    <p:sldId id="330" r:id="rId82"/>
    <p:sldId id="331" r:id="rId83"/>
    <p:sldId id="332" r:id="rId84"/>
    <p:sldId id="333" r:id="rId85"/>
    <p:sldId id="334" r:id="rId86"/>
    <p:sldId id="335" r:id="rId87"/>
    <p:sldId id="336" r:id="rId88"/>
    <p:sldId id="337" r:id="rId89"/>
    <p:sldId id="338" r:id="rId90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 b="def" i="def"/>
      <a:tcStyle>
        <a:tcBdr/>
        <a:fill>
          <a:solidFill>
            <a:srgbClr val="E6F0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 b="def" i="def"/>
      <a:tcStyle>
        <a:tcBdr/>
        <a:fill>
          <a:solidFill>
            <a:srgbClr val="EAF8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 b="def" i="def"/>
      <a:tcStyle>
        <a:tcBdr/>
        <a:fill>
          <a:solidFill>
            <a:srgbClr val="FFE8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1D1"/>
          </a:solidFill>
        </a:fill>
      </a:tcStyle>
    </a:wholeTbl>
    <a:band2H>
      <a:tcTxStyle b="def" i="def"/>
      <a:tcStyle>
        <a:tcBdr/>
        <a:fill>
          <a:solidFill>
            <a:srgbClr val="E9E9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firstCol>
    <a:lastRow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slide" Target="slides/slide53.xml"/><Relationship Id="rId61" Type="http://schemas.openxmlformats.org/officeDocument/2006/relationships/slide" Target="slides/slide54.xml"/><Relationship Id="rId62" Type="http://schemas.openxmlformats.org/officeDocument/2006/relationships/slide" Target="slides/slide55.xml"/><Relationship Id="rId63" Type="http://schemas.openxmlformats.org/officeDocument/2006/relationships/slide" Target="slides/slide56.xml"/><Relationship Id="rId64" Type="http://schemas.openxmlformats.org/officeDocument/2006/relationships/slide" Target="slides/slide57.xml"/><Relationship Id="rId65" Type="http://schemas.openxmlformats.org/officeDocument/2006/relationships/slide" Target="slides/slide58.xml"/><Relationship Id="rId66" Type="http://schemas.openxmlformats.org/officeDocument/2006/relationships/slide" Target="slides/slide59.xml"/><Relationship Id="rId67" Type="http://schemas.openxmlformats.org/officeDocument/2006/relationships/slide" Target="slides/slide60.xml"/><Relationship Id="rId68" Type="http://schemas.openxmlformats.org/officeDocument/2006/relationships/slide" Target="slides/slide61.xml"/><Relationship Id="rId69" Type="http://schemas.openxmlformats.org/officeDocument/2006/relationships/slide" Target="slides/slide62.xml"/><Relationship Id="rId70" Type="http://schemas.openxmlformats.org/officeDocument/2006/relationships/slide" Target="slides/slide63.xml"/><Relationship Id="rId71" Type="http://schemas.openxmlformats.org/officeDocument/2006/relationships/slide" Target="slides/slide64.xml"/><Relationship Id="rId72" Type="http://schemas.openxmlformats.org/officeDocument/2006/relationships/slide" Target="slides/slide65.xml"/><Relationship Id="rId73" Type="http://schemas.openxmlformats.org/officeDocument/2006/relationships/slide" Target="slides/slide66.xml"/><Relationship Id="rId74" Type="http://schemas.openxmlformats.org/officeDocument/2006/relationships/slide" Target="slides/slide67.xml"/><Relationship Id="rId75" Type="http://schemas.openxmlformats.org/officeDocument/2006/relationships/slide" Target="slides/slide68.xml"/><Relationship Id="rId76" Type="http://schemas.openxmlformats.org/officeDocument/2006/relationships/slide" Target="slides/slide69.xml"/><Relationship Id="rId77" Type="http://schemas.openxmlformats.org/officeDocument/2006/relationships/slide" Target="slides/slide70.xml"/><Relationship Id="rId78" Type="http://schemas.openxmlformats.org/officeDocument/2006/relationships/slide" Target="slides/slide71.xml"/><Relationship Id="rId79" Type="http://schemas.openxmlformats.org/officeDocument/2006/relationships/slide" Target="slides/slide72.xml"/><Relationship Id="rId80" Type="http://schemas.openxmlformats.org/officeDocument/2006/relationships/slide" Target="slides/slide73.xml"/><Relationship Id="rId81" Type="http://schemas.openxmlformats.org/officeDocument/2006/relationships/slide" Target="slides/slide74.xml"/><Relationship Id="rId82" Type="http://schemas.openxmlformats.org/officeDocument/2006/relationships/slide" Target="slides/slide75.xml"/><Relationship Id="rId83" Type="http://schemas.openxmlformats.org/officeDocument/2006/relationships/slide" Target="slides/slide76.xml"/><Relationship Id="rId84" Type="http://schemas.openxmlformats.org/officeDocument/2006/relationships/slide" Target="slides/slide77.xml"/><Relationship Id="rId85" Type="http://schemas.openxmlformats.org/officeDocument/2006/relationships/slide" Target="slides/slide78.xml"/><Relationship Id="rId86" Type="http://schemas.openxmlformats.org/officeDocument/2006/relationships/slide" Target="slides/slide79.xml"/><Relationship Id="rId87" Type="http://schemas.openxmlformats.org/officeDocument/2006/relationships/slide" Target="slides/slide80.xml"/><Relationship Id="rId88" Type="http://schemas.openxmlformats.org/officeDocument/2006/relationships/slide" Target="slides/slide81.xml"/><Relationship Id="rId89" Type="http://schemas.openxmlformats.org/officeDocument/2006/relationships/slide" Target="slides/slide82.xml"/><Relationship Id="rId90" Type="http://schemas.openxmlformats.org/officeDocument/2006/relationships/slide" Target="slides/slide83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8" name="Shape 158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ody Level One…"/>
          <p:cNvSpPr txBox="1"/>
          <p:nvPr>
            <p:ph type="body" sz="quarter" idx="1" hasCustomPrompt="1"/>
          </p:nvPr>
        </p:nvSpPr>
        <p:spPr>
          <a:xfrm>
            <a:off x="1201340" y="11859862"/>
            <a:ext cx="21971005" cy="6369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Presentation Title"/>
          <p:cNvSpPr txBox="1"/>
          <p:nvPr>
            <p:ph type="title" hasCustomPrompt="1"/>
          </p:nvPr>
        </p:nvSpPr>
        <p:spPr>
          <a:xfrm>
            <a:off x="1206496" y="2574991"/>
            <a:ext cx="21971005" cy="4648204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13" name="Body Level One…"/>
          <p:cNvSpPr txBox="1"/>
          <p:nvPr>
            <p:ph type="body" sz="quarter" idx="21" hasCustomPrompt="1"/>
          </p:nvPr>
        </p:nvSpPr>
        <p:spPr>
          <a:xfrm>
            <a:off x="1201342" y="7223190"/>
            <a:ext cx="21971002" cy="1905003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1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/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22" name="Presentation Title"/>
          <p:cNvSpPr txBox="1"/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23" name="Body Level One…"/>
          <p:cNvSpPr txBox="1"/>
          <p:nvPr>
            <p:ph type="body" sz="quarter" idx="1" hasCustomPrompt="1"/>
          </p:nvPr>
        </p:nvSpPr>
        <p:spPr>
          <a:xfrm>
            <a:off x="1207690" y="1106137"/>
            <a:ext cx="21968621" cy="6369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Body Level One…"/>
          <p:cNvSpPr txBox="1"/>
          <p:nvPr>
            <p:ph type="body" sz="quarter" idx="22" hasCustomPrompt="1"/>
          </p:nvPr>
        </p:nvSpPr>
        <p:spPr>
          <a:xfrm>
            <a:off x="1206500" y="11609909"/>
            <a:ext cx="21971000" cy="1116955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, and hummus"/>
          <p:cNvSpPr/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33" name="Slide Title"/>
          <p:cNvSpPr txBox="1"/>
          <p:nvPr>
            <p:ph type="title" hasCustomPrompt="1"/>
          </p:nvPr>
        </p:nvSpPr>
        <p:spPr>
          <a:xfrm>
            <a:off x="1206500" y="1270000"/>
            <a:ext cx="9779000" cy="5882274"/>
          </a:xfrm>
          <a:prstGeom prst="rect">
            <a:avLst/>
          </a:prstGeom>
        </p:spPr>
        <p:txBody>
          <a:bodyPr anchor="b"/>
          <a:lstStyle/>
          <a:p>
            <a:pPr/>
            <a:r>
              <a:t>Slide Title</a:t>
            </a:r>
          </a:p>
        </p:txBody>
      </p:sp>
      <p:sp>
        <p:nvSpPr>
          <p:cNvPr id="34" name="Body Level One…"/>
          <p:cNvSpPr txBox="1"/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5" name="Slide Number"/>
          <p:cNvSpPr txBox="1"/>
          <p:nvPr>
            <p:ph type="sldNum" sz="quarter" idx="2"/>
          </p:nvPr>
        </p:nvSpPr>
        <p:spPr>
          <a:xfrm>
            <a:off x="12001500" y="13085233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3164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43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Body Level One…"/>
          <p:cNvSpPr txBox="1"/>
          <p:nvPr>
            <p:ph type="body" idx="21" hasCustomPrompt="1"/>
          </p:nvPr>
        </p:nvSpPr>
        <p:spPr>
          <a:xfrm>
            <a:off x="1206500" y="4248503"/>
            <a:ext cx="21971000" cy="8256015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9779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1" name="Body Level One…"/>
          <p:cNvSpPr txBox="1"/>
          <p:nvPr>
            <p:ph type="body" sz="half" idx="21" hasCustomPrompt="1"/>
          </p:nvPr>
        </p:nvSpPr>
        <p:spPr>
          <a:xfrm>
            <a:off x="1206500" y="4248503"/>
            <a:ext cx="9779000" cy="8256632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62" name="Bowl of pappardelle pasta with parsley butter, roasted hazelnuts, and shaved parmesan cheese"/>
          <p:cNvSpPr/>
          <p:nvPr>
            <p:ph type="pic" idx="22"/>
          </p:nvPr>
        </p:nvSpPr>
        <p:spPr>
          <a:xfrm>
            <a:off x="12192000" y="-407266"/>
            <a:ext cx="10916874" cy="145558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63" name="Slide Title"/>
          <p:cNvSpPr txBox="1"/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6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/>
          <p:nvPr>
            <p:ph type="title" hasCustomPrompt="1"/>
          </p:nvPr>
        </p:nvSpPr>
        <p:spPr>
          <a:xfrm>
            <a:off x="1206496" y="4533900"/>
            <a:ext cx="21971005" cy="4648200"/>
          </a:xfrm>
          <a:prstGeom prst="rect">
            <a:avLst/>
          </a:prstGeom>
        </p:spPr>
        <p:txBody>
          <a:bodyPr anchor="ctr"/>
          <a:lstStyle>
            <a:lvl1pPr>
              <a:defRPr b="0"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Section Title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001500" y="13085233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4951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80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/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pPr/>
            <a:r>
              <a:t>Agenda Title</a:t>
            </a:r>
          </a:p>
        </p:txBody>
      </p:sp>
      <p:sp>
        <p:nvSpPr>
          <p:cNvPr id="89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Agenda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Body Level One…"/>
          <p:cNvSpPr txBox="1"/>
          <p:nvPr>
            <p:ph type="body" idx="21" hasCustomPrompt="1"/>
          </p:nvPr>
        </p:nvSpPr>
        <p:spPr>
          <a:xfrm>
            <a:off x="1206500" y="4248503"/>
            <a:ext cx="21971000" cy="8256015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99" sz="5500"/>
            </a:lvl1pPr>
          </a:lstStyle>
          <a:p>
            <a:pPr/>
            <a:r>
              <a:t>Agenda Topics</a:t>
            </a:r>
          </a:p>
        </p:txBody>
      </p:sp>
      <p:sp>
        <p:nvSpPr>
          <p:cNvPr id="9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/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numCol="1" spcCol="38100"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Statement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/>
          <p:nvPr>
            <p:ph type="body" idx="1" hasCustomPrompt="1"/>
          </p:nvPr>
        </p:nvSpPr>
        <p:spPr>
          <a:xfrm>
            <a:off x="1206500" y="1075925"/>
            <a:ext cx="21971000" cy="7241587"/>
          </a:xfrm>
          <a:prstGeom prst="rect">
            <a:avLst/>
          </a:prstGeom>
        </p:spPr>
        <p:txBody>
          <a:bodyPr numCol="1" spcCol="38100"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Fact information"/>
          <p:cNvSpPr txBox="1"/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Fact information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Body Level One…"/>
          <p:cNvSpPr txBox="1"/>
          <p:nvPr>
            <p:ph type="body" sz="quarter" idx="1" hasCustomPrompt="1"/>
          </p:nvPr>
        </p:nvSpPr>
        <p:spPr>
          <a:xfrm>
            <a:off x="2430022" y="10675453"/>
            <a:ext cx="20200057" cy="6369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Attribution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Body Level One…"/>
          <p:cNvSpPr txBox="1"/>
          <p:nvPr>
            <p:ph type="body" sz="half" idx="21" hasCustomPrompt="1"/>
          </p:nvPr>
        </p:nvSpPr>
        <p:spPr>
          <a:xfrm>
            <a:off x="1753923" y="4939860"/>
            <a:ext cx="20876154" cy="3836283"/>
          </a:xfrm>
          <a:prstGeom prst="rect">
            <a:avLst/>
          </a:prstGeom>
        </p:spPr>
        <p:txBody>
          <a:bodyPr numCol="1" spcCol="38100"/>
          <a:lstStyle>
            <a:lvl1pPr marL="131850" indent="37172">
              <a:spcBef>
                <a:spcPts val="0"/>
              </a:spcBef>
              <a:buSzTx/>
              <a:buNone/>
              <a:defRPr spc="-20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“Notable Quote”</a:t>
            </a:r>
          </a:p>
        </p:txBody>
      </p:sp>
      <p:sp>
        <p:nvSpPr>
          <p:cNvPr id="1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salad with fried rice, boiled eggs, and chopsticks"/>
          <p:cNvSpPr/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5" name="Bowl with salmon cakes, salad, and hummus "/>
          <p:cNvSpPr/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6" name="Bowl of pappardelle pasta with parsley butter, roasted hazelnuts, and shaved parmesan cheese"/>
          <p:cNvSpPr/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, and chopsticks"/>
          <p:cNvSpPr/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itle Text"/>
          <p:cNvSpPr txBox="1"/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>
            <a:lvl1pPr algn="ctr" defTabSz="825500">
              <a:lnSpc>
                <a:spcPct val="100000"/>
              </a:lnSpc>
              <a:defRPr b="0" spc="0" sz="112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50" name="Body Level One…"/>
          <p:cNvSpPr txBox="1"/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numCol="1" spcCol="38100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440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1" name="Slide Number"/>
          <p:cNvSpPr txBox="1"/>
          <p:nvPr>
            <p:ph type="sldNum" sz="quarter" idx="2"/>
          </p:nvPr>
        </p:nvSpPr>
        <p:spPr>
          <a:xfrm>
            <a:off x="11959031" y="13081000"/>
            <a:ext cx="453239" cy="469900"/>
          </a:xfrm>
          <a:prstGeom prst="rect">
            <a:avLst/>
          </a:prstGeom>
        </p:spPr>
        <p:txBody>
          <a:bodyPr anchor="t"/>
          <a:lstStyle>
            <a:lvl1pPr defTabSz="825500">
              <a:defRPr sz="24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/>
          <p:nvPr>
            <p:ph type="body" idx="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numCol="2" spcCol="1098550">
            <a:normAutofit fontScale="100000" lnSpcReduction="0"/>
          </a:bodyPr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Title Text"/>
          <p:cNvSpPr txBox="1"/>
          <p:nvPr>
            <p:ph type="title"/>
          </p:nvPr>
        </p:nvSpPr>
        <p:spPr>
          <a:xfrm>
            <a:off x="3653366" y="2743200"/>
            <a:ext cx="19507201" cy="1505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2001500" y="13080999"/>
            <a:ext cx="368504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transition xmlns:p14="http://schemas.microsoft.com/office/powerpoint/2010/main" spd="med" advClick="1"/>
  <p:txStyles>
    <p:titleStyle>
      <a:lvl1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609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1pPr>
      <a:lvl2pPr marL="1219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2pPr>
      <a:lvl3pPr marL="1828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3pPr>
      <a:lvl4pPr marL="2438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4pPr>
      <a:lvl5pPr marL="30480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5pPr>
      <a:lvl6pPr marL="3657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6pPr>
      <a:lvl7pPr marL="4267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7pPr>
      <a:lvl8pPr marL="4876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8pPr>
      <a:lvl9pPr marL="5486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1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2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5.jpe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6.jpe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7.jpe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.jpe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.jpe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jpeg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1.jpeg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2.jpeg"/></Relationships>
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3.jpeg"/></Relationships>
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4.jpeg"/></Relationships>
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5.jpeg"/></Relationships>

</file>

<file path=ppt/slides/_rels/slide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6.jpeg"/></Relationships>

</file>

<file path=ppt/slides/_rels/slide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7.jpeg"/></Relationships>

</file>

<file path=ppt/slides/_rels/slide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8.jpeg"/></Relationships>

</file>

<file path=ppt/slides/_rels/slide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9.jpeg"/></Relationships>

</file>

<file path=ppt/slides/_rels/slide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0.jpeg"/></Relationships>

</file>

<file path=ppt/slides/_rels/slide5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1.jpeg"/></Relationships>

</file>

<file path=ppt/slides/_rels/slide5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2.jpeg"/></Relationships>

</file>

<file path=ppt/slides/_rels/slide5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3.jpeg"/></Relationships>

</file>

<file path=ppt/slides/_rels/slide5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4.jpeg"/></Relationships>

</file>

<file path=ppt/slides/_rels/slide5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5.jpeg"/></Relationships>

</file>

<file path=ppt/slides/_rels/slide5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6.jpeg"/></Relationships>

</file>

<file path=ppt/slides/_rels/slide5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7.jpeg"/></Relationships>

</file>

<file path=ppt/slides/_rels/slide5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8.jpeg"/></Relationships>

</file>

<file path=ppt/slides/_rels/slide5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9.jpeg"/></Relationships>

</file>

<file path=ppt/slides/_rels/slide6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0.jpeg"/></Relationships>

</file>

<file path=ppt/slides/_rels/slide6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1.jpeg"/></Relationships>

</file>

<file path=ppt/slides/_rels/slide6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2.jpeg"/></Relationships>

</file>

<file path=ppt/slides/_rels/slide6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3.jpeg"/></Relationships>

</file>

<file path=ppt/slides/_rels/slide6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4.jpeg"/></Relationships>

</file>

<file path=ppt/slides/_rels/slide6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5.jpeg"/></Relationships>

</file>

<file path=ppt/slides/_rels/slide6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6.jpeg"/></Relationships>

</file>

<file path=ppt/slides/_rels/slide6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7.jpeg"/></Relationships>

</file>

<file path=ppt/slides/_rels/slide6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8.jpeg"/></Relationships>

</file>

<file path=ppt/slides/_rels/slide6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9.jpeg"/></Relationships>

</file>

<file path=ppt/slides/_rels/slide7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0.jpeg"/></Relationships>

</file>

<file path=ppt/slides/_rels/slide7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1.jpeg"/></Relationships>

</file>

<file path=ppt/slides/_rels/slide7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2.jpeg"/></Relationships>

</file>

<file path=ppt/slides/_rels/slide7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3.jpeg"/></Relationships>

</file>

<file path=ppt/slides/_rels/slide7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4.jpeg"/></Relationships>

</file>

<file path=ppt/slides/_rels/slide7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5.jpeg"/></Relationships>

</file>

<file path=ppt/slides/_rels/slide7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6.jpeg"/></Relationships>

</file>

<file path=ppt/slides/_rels/slide7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7.jpeg"/></Relationships>

</file>

<file path=ppt/slides/_rels/slide7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8.jpeg"/></Relationships>

</file>

<file path=ppt/slides/_rels/slide7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9.jpeg"/></Relationships>

</file>

<file path=ppt/slides/_rels/slide8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0.jpeg"/></Relationships>

</file>

<file path=ppt/slides/_rels/slide8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1.jpeg"/></Relationships>

</file>

<file path=ppt/slides/_rels/slide8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2.jpeg"/></Relationships>

</file>

<file path=ppt/slides/_rels/slide8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2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1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2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3" name="rom_1.jpg" descr="rom_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6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7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8" name="rom_2.jpg" descr="rom_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1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rom_3.jpg" descr="rom_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7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8" name="rom_4.jpg" descr="rom_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1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2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3" name="rom_5.jpg" descr="rom_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6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7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8" name="rom_6.jpg" descr="rom_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1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rom_7.jpg" descr="rom_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7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8" name="rom_8.jpg" descr="rom_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1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2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3" name="rom_9.jpg" descr="rom_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6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7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8" name="rom_10.jpg" descr="rom_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1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rom_11.jpg" descr="rom_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Double-click to edi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Double-click to edit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LIBROS-DE-LA-BIBLIA.jpg" descr="LIBROS-DE-LA-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2" name="rom_12.jpg" descr="rom_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7" name="rom_13.jpg" descr="rom_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2" name="rom_14.jpg" descr="rom_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rom_15.jpg" descr="rom_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2" name="rom_16.jpg" descr="rom_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7" name="rom_17.jpg" descr="rom_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2" name="rom_18.jpg" descr="rom_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rom_19.jpg" descr="rom_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2" name="rom_20.jpg" descr="rom_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7" name="rom_21.jpg" descr="rom_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2" name="rom_22.jpg" descr="rom_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rom_23.jpg" descr="rom_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2" name="rom_24.jpg" descr="rom_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7" name="rom_25.jpg" descr="rom_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2" name="rom_26.jpg" descr="rom_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7" name="rom_27.jpg" descr="rom_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2" name="rom_28.jpg" descr="rom_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7" name="rom_29.jpg" descr="rom_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Author and Date"/>
          <p:cNvSpPr txBox="1"/>
          <p:nvPr>
            <p:ph type="body" sz="quarter" idx="1"/>
          </p:nvPr>
        </p:nvSpPr>
        <p:spPr>
          <a:xfrm>
            <a:off x="1201339" y="11859862"/>
            <a:ext cx="21971006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0" name="Presentation Title"/>
          <p:cNvSpPr txBox="1"/>
          <p:nvPr>
            <p:ph type="title"/>
          </p:nvPr>
        </p:nvSpPr>
        <p:spPr>
          <a:xfrm>
            <a:off x="1206495" y="2574991"/>
            <a:ext cx="21971006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2" name="INSERT-banners.jpg" descr="INSERT-banner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7" name="rom_30.jpg" descr="rom_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2" name="rom_31.jpg" descr="rom_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7" name="rom_32.jpg" descr="rom_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2" name="rom_33.jpg" descr="rom_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7" name="rom_34.jpg" descr="rom_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2" name="rom_35.jpg" descr="rom_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7" name="rom_36.jpg" descr="rom_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2" name="rom_37.jpg" descr="rom_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7" name="rom_38.jpg" descr="rom_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2" name="rom_39.jpg" descr="rom_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7" name="rom_40.jpg" descr="rom_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72" name="rom_41.jpg" descr="rom_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77" name="rom_42.jpg" descr="rom_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8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8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82" name="rom_43.jpg" descr="rom_4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8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8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87" name="rom_44.jpg" descr="rom_4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9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9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92" name="rom_45.jpg" descr="rom_4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9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9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97" name="rom_46.jpg" descr="rom_4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0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0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02" name="rom_47.jpg" descr="rom_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0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0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07" name="rom_48.jpg" descr="rom_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1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1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12" name="rom_49.jpg" descr="rom_4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1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1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17" name="rom_50.jpg" descr="rom_5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2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2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22" name="rom_51.jpg" descr="rom_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2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2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27" name="rom_52.jpg" descr="rom_5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3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3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32" name="rom_53.jpg" descr="rom_5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3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3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37" name="rom_54.jpg" descr="rom_5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4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4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42" name="rom_55.jpg" descr="rom_5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4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4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47" name="rom_56.jpg" descr="rom_5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5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5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52" name="rom_57.jpg" descr="rom_5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5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5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57" name="rom_58.jpg" descr="rom_5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6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6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62" name="rom_59.jpg" descr="rom_5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6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6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67" name="rom_60.jpg" descr="rom_6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72" name="rom_61.jpg" descr="rom_6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77" name="rom_62.jpg" descr="rom_6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8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8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82" name="rom_63.jpg" descr="rom_6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8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8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87" name="rom_64.jpg" descr="rom_6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9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9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92" name="rom_65.jpg" descr="rom_6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9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9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97" name="rom_66.jpg" descr="rom_6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0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0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02" name="rom_67.jpg" descr="rom_6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0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0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07" name="rom_68.jpg" descr="rom_6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1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1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12" name="rom_69.jpg" descr="rom_6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1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1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17" name="rom_70.jpg" descr="rom_7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2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2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22" name="rom_71.jpg" descr="rom_7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2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2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27" name="rom_72.jpg" descr="rom_7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3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3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32" name="rom_73.jpg" descr="rom_7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3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3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37" name="rom_74.jpg" descr="rom_7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4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4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42" name="rom_75.jpg" descr="rom_7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4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4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47" name="rom_76.jpg" descr="rom_7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5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5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52" name="rom_77.jpg" descr="rom_7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55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56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57" name="rom_78.jpg" descr="rom_7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60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61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62" name="rom_79.jpg" descr="rom_7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Double-click to edi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65" name="Double-click to edit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66" name="LIBROS-DE-LA-BIBLIA.jpg" descr="LIBROS-DE-LA-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Author and Date"/>
          <p:cNvSpPr txBox="1"/>
          <p:nvPr>
            <p:ph type="body" sz="quarter" idx="1"/>
          </p:nvPr>
        </p:nvSpPr>
        <p:spPr>
          <a:xfrm>
            <a:off x="1201338" y="11859862"/>
            <a:ext cx="21971008" cy="63698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69" name="Presentation Title"/>
          <p:cNvSpPr txBox="1"/>
          <p:nvPr>
            <p:ph type="title"/>
          </p:nvPr>
        </p:nvSpPr>
        <p:spPr>
          <a:xfrm>
            <a:off x="1206494" y="2574991"/>
            <a:ext cx="21971008" cy="4648204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70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571" name="rom_80.jpg" descr="rom_8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