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Shape 15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/>
          <p:nvPr>
            <p:ph type="body" sz="quarter" idx="1" hasCustomPrompt="1"/>
          </p:nvPr>
        </p:nvSpPr>
        <p:spPr>
          <a:xfrm>
            <a:off x="1201340" y="11859862"/>
            <a:ext cx="21971005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5" cy="4648203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21" hasCustomPrompt="1"/>
          </p:nvPr>
        </p:nvSpPr>
        <p:spPr>
          <a:xfrm>
            <a:off x="1201342" y="7223190"/>
            <a:ext cx="21971002" cy="1905003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Body Level One…"/>
          <p:cNvSpPr txBox="1"/>
          <p:nvPr>
            <p:ph type="body" sz="quarter" idx="1" hasCustomPrompt="1"/>
          </p:nvPr>
        </p:nvSpPr>
        <p:spPr>
          <a:xfrm>
            <a:off x="1207690" y="1106137"/>
            <a:ext cx="21968621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Body Level One…"/>
          <p:cNvSpPr txBox="1"/>
          <p:nvPr>
            <p:ph type="body" sz="quarter" idx="22" hasCustomPrompt="1"/>
          </p:nvPr>
        </p:nvSpPr>
        <p:spPr>
          <a:xfrm>
            <a:off x="1206500" y="11609909"/>
            <a:ext cx="21971000" cy="111695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9779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Body Level One…"/>
          <p:cNvSpPr txBox="1"/>
          <p:nvPr>
            <p:ph type="body" sz="half" idx="21" hasCustomPrompt="1"/>
          </p:nvPr>
        </p:nvSpPr>
        <p:spPr>
          <a:xfrm>
            <a:off x="1206500" y="4248503"/>
            <a:ext cx="9779000" cy="8256632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62" name="Bowl of pappardelle pasta with parsley butter, roasted hazelnuts, and shaved parmesan cheese"/>
          <p:cNvSpPr/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51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Agenda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99" sz="5500"/>
            </a:lvl1pPr>
          </a:lstStyle>
          <a:p>
            <a:pPr/>
            <a:r>
              <a:t>Agenda Topics</a:t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5"/>
            <a:ext cx="21971000" cy="7241587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/>
          <p:nvPr>
            <p:ph type="body" sz="quarter" idx="1" hasCustomPrompt="1"/>
          </p:nvPr>
        </p:nvSpPr>
        <p:spPr>
          <a:xfrm>
            <a:off x="2430023" y="10675453"/>
            <a:ext cx="20200055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Attribution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Body Level One…"/>
          <p:cNvSpPr txBox="1"/>
          <p:nvPr>
            <p:ph type="body" sz="half" idx="21" hasCustomPrompt="1"/>
          </p:nvPr>
        </p:nvSpPr>
        <p:spPr>
          <a:xfrm>
            <a:off x="1753923" y="4939860"/>
            <a:ext cx="20876154" cy="3836282"/>
          </a:xfrm>
          <a:prstGeom prst="rect">
            <a:avLst/>
          </a:prstGeom>
        </p:spPr>
        <p:txBody>
          <a:bodyPr numCol="1" spcCol="38100"/>
          <a:lstStyle>
            <a:lvl1pPr marL="300875" indent="-131851">
              <a:spcBef>
                <a:spcPts val="0"/>
              </a:spcBef>
              <a:buSzTx/>
              <a:buNone/>
              <a:defRPr spc="-20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“Notable Quote”</a:t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5" name="Bowl with salmon cakes, salad, and hummus 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6" name="Bowl of pappardelle pasta with parsley butter, roasted hazelnuts, and shaved parmesan chees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Text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>
            <a:lvl1pPr algn="ctr" defTabSz="825500">
              <a:lnSpc>
                <a:spcPct val="100000"/>
              </a:lnSpc>
              <a:defRPr b="0" spc="0" sz="112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50" name="Body Level One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1" name="Slide Number"/>
          <p:cNvSpPr txBox="1"/>
          <p:nvPr>
            <p:ph type="sldNum" sz="quarter" idx="2"/>
          </p:nvPr>
        </p:nvSpPr>
        <p:spPr>
          <a:xfrm>
            <a:off x="11959031" y="13081000"/>
            <a:ext cx="453239" cy="469900"/>
          </a:xfrm>
          <a:prstGeom prst="rect">
            <a:avLst/>
          </a:prstGeom>
        </p:spPr>
        <p:txBody>
          <a:bodyPr anchor="t"/>
          <a:lstStyle>
            <a:lvl1pPr defTabSz="825500">
              <a:defRPr sz="24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109855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Title Text"/>
          <p:cNvSpPr txBox="1"/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500" y="13080999"/>
            <a:ext cx="368504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ransition xmlns:p14="http://schemas.microsoft.com/office/powerpoint/2010/main" spd="med" advClick="1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5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6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2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30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3" name="MERGED-_1.jpg" descr="MERGED-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8" name="MERGED-_2.jpg" descr="MERGED-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MERGED-_3.jpg" descr="MERGED-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8" name="MERGED-_4.jpg" descr="MERGED-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3" name="MERGED-_5.jpg" descr="MERGED-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8" name="MERGED-_6.jpg" descr="MERGED-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MERGED-_7.jpg" descr="MERGED-_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8" name="MERGED-_8.jpg" descr="MERGED-_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3" name="MERGED-_9.jpg" descr="MERGED-_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8" name="MERGED-_10.jpg" descr="MERGED-_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MERGED-_11.jpg" descr="MERGED-_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8" name="MERGED-_12.jpg" descr="MERGED-_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3" name="MERGED-_13.jpg" descr="MERGED-_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8" name="MERGED-_14.jpg" descr="MERGED-_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MERGED-_15.jpg" descr="MERGED-_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8" name="MERGED-_16.jpg" descr="MERGED-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3" name="MERGED-_17.jpg" descr="MERGED-_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8" name="MERGED-_18.jpg" descr="MERGED-_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MERGED-_19.jpg" descr="MERGED-_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8" name="MERGED-_20.jpg" descr="MERGED-_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3" name="MERGED-_21.jpg" descr="MERGED-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8" name="MERGED-_22.jpg" descr="MERGED-_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MERGED-_23.jpg" descr="MERGED-_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8" name="MERGED-_24.jpg" descr="MERGED-_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3" name="MERGED-_25.jpg" descr="MERGED-_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8" name="MERGED-_26.jpg" descr="MERGED-_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MERGED-_27.jpg" descr="MERGED-_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8" name="MERGED-_28.jpg" descr="MERGED-_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1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2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3" name="MERGED-_29.jpg" descr="MERGED-_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6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7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0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1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2" name="MERGED-_30.jpg" descr="MERGED-_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5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MERGED-_31.jpg" descr="MERGED-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1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2" name="MERGED-_32.jpg" descr="MERGED-_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5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6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7" name="MERGED-_33.jpg" descr="MERGED-_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0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1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2" name="MERGED-_34.jpg" descr="MERGED-_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5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6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7" name="MERGED-_35.jpg" descr="MERGED-_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0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1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2" name="MERGED-_36.jpg" descr="MERGED-_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5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6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7" name="MERGED-_37.jpg" descr="MERGED-_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0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1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2" name="MERGED-_38.jpg" descr="MERGED-_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5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6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7" name="MERGED-_39.jpg" descr="MERGED-_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0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1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2" name="MERGED-_40.jpg" descr="MERGED-_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5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6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7" name="MERGED-_41.jpg" descr="MERGED-_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0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1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4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5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6" name="MERGED-_42.jpg" descr="MERGED-_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