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  <Override PartName="/ppt/media/image38.jpeg" ContentType="image/jpeg"/>
  <Override PartName="/ppt/media/image39.jpeg" ContentType="image/jpeg"/>
  <Override PartName="/ppt/media/image40.jpeg" ContentType="image/jpeg"/>
  <Override PartName="/ppt/media/image41.jpeg" ContentType="image/jpeg"/>
  <Override PartName="/ppt/media/image42.jpeg" ContentType="image/jpeg"/>
  <Override PartName="/ppt/media/image43.jpeg" ContentType="image/jpeg"/>
  <Override PartName="/ppt/media/image44.jpeg" ContentType="image/jpeg"/>
  <Override PartName="/ppt/media/image45.jpeg" ContentType="image/jpeg"/>
  <Override PartName="/ppt/media/image46.jpeg" ContentType="image/jpeg"/>
  <Override PartName="/ppt/media/image47.jpeg" ContentType="image/jpeg"/>
  <Override PartName="/ppt/media/image48.jpeg" ContentType="image/jpeg"/>
  <Override PartName="/ppt/media/image49.jpeg" ContentType="image/jpeg"/>
  <Override PartName="/ppt/media/image50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  <p:sldId id="304" r:id="rId56"/>
    <p:sldId id="305" r:id="rId57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50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1pPr>
    <a:lvl2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50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2pPr>
    <a:lvl3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50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3pPr>
    <a:lvl4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50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4pPr>
    <a:lvl5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50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5pPr>
    <a:lvl6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50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6pPr>
    <a:lvl7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50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7pPr>
    <a:lvl8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50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8pPr>
    <a:lvl9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50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2E8"/>
          </a:solidFill>
        </a:fill>
      </a:tcStyle>
    </a:wholeTbl>
    <a:band2H>
      <a:tcTxStyle b="def" i="def"/>
      <a:tcStyle>
        <a:tcBdr/>
        <a:fill>
          <a:solidFill>
            <a:srgbClr val="E6EA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2E7CB"/>
          </a:solidFill>
        </a:fill>
      </a:tcStyle>
    </a:wholeTbl>
    <a:band2H>
      <a:tcTxStyle b="def" i="def"/>
      <a:tcStyle>
        <a:tcBdr/>
        <a:fill>
          <a:solidFill>
            <a:srgbClr val="F8F4E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5CDDE"/>
          </a:solidFill>
        </a:fill>
      </a:tcStyle>
    </a:wholeTbl>
    <a:band2H>
      <a:tcTxStyle b="def" i="def"/>
      <a:tcStyle>
        <a:tcBdr/>
        <a:fill>
          <a:solidFill>
            <a:srgbClr val="EBE8E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Relationship Id="rId50" Type="http://schemas.openxmlformats.org/officeDocument/2006/relationships/slide" Target="slides/slide43.xml"/><Relationship Id="rId51" Type="http://schemas.openxmlformats.org/officeDocument/2006/relationships/slide" Target="slides/slide44.xml"/><Relationship Id="rId52" Type="http://schemas.openxmlformats.org/officeDocument/2006/relationships/slide" Target="slides/slide45.xml"/><Relationship Id="rId53" Type="http://schemas.openxmlformats.org/officeDocument/2006/relationships/slide" Target="slides/slide46.xml"/><Relationship Id="rId54" Type="http://schemas.openxmlformats.org/officeDocument/2006/relationships/slide" Target="slides/slide47.xml"/><Relationship Id="rId55" Type="http://schemas.openxmlformats.org/officeDocument/2006/relationships/slide" Target="slides/slide48.xml"/><Relationship Id="rId56" Type="http://schemas.openxmlformats.org/officeDocument/2006/relationships/slide" Target="slides/slide49.xml"/><Relationship Id="rId57" Type="http://schemas.openxmlformats.org/officeDocument/2006/relationships/slide" Target="slides/slide50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0" algn="ctr">
              <a:spcBef>
                <a:spcPts val="0"/>
              </a:spcBef>
              <a:buSzTx/>
              <a:buNone/>
              <a:defRPr sz="4400"/>
            </a:lvl2pPr>
            <a:lvl3pPr marL="0" indent="0" algn="ctr">
              <a:spcBef>
                <a:spcPts val="0"/>
              </a:spcBef>
              <a:buSzTx/>
              <a:buNone/>
              <a:defRPr sz="4400"/>
            </a:lvl3pPr>
            <a:lvl4pPr marL="0" indent="0" algn="ctr">
              <a:spcBef>
                <a:spcPts val="0"/>
              </a:spcBef>
              <a:buSzTx/>
              <a:buNone/>
              <a:defRPr sz="4400"/>
            </a:lvl4pPr>
            <a:lvl5pPr marL="0" indent="0" algn="ctr">
              <a:spcBef>
                <a:spcPts val="0"/>
              </a:spcBef>
              <a:buSzTx/>
              <a:buNone/>
              <a:defRPr sz="4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/>
          <p:nvPr>
            <p:ph type="pic" idx="21"/>
          </p:nvPr>
        </p:nvSpPr>
        <p:spPr>
          <a:xfrm>
            <a:off x="3125967" y="673100"/>
            <a:ext cx="18135603" cy="8737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635000" y="9448800"/>
            <a:ext cx="23114000" cy="20066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635000" y="11518900"/>
            <a:ext cx="23114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0" algn="ctr">
              <a:spcBef>
                <a:spcPts val="0"/>
              </a:spcBef>
              <a:buSzTx/>
              <a:buNone/>
              <a:defRPr sz="4400"/>
            </a:lvl2pPr>
            <a:lvl3pPr marL="0" indent="0" algn="ctr">
              <a:spcBef>
                <a:spcPts val="0"/>
              </a:spcBef>
              <a:buSzTx/>
              <a:buNone/>
              <a:defRPr sz="4400"/>
            </a:lvl3pPr>
            <a:lvl4pPr marL="0" indent="0" algn="ctr">
              <a:spcBef>
                <a:spcPts val="0"/>
              </a:spcBef>
              <a:buSzTx/>
              <a:buNone/>
              <a:defRPr sz="4400"/>
            </a:lvl4pPr>
            <a:lvl5pPr marL="0" indent="0" algn="ctr">
              <a:spcBef>
                <a:spcPts val="0"/>
              </a:spcBef>
              <a:buSzTx/>
              <a:buNone/>
              <a:defRPr sz="4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1778000" y="4533900"/>
            <a:ext cx="20828000" cy="46482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/>
          <p:nvPr>
            <p:ph type="pic" sz="half" idx="21"/>
          </p:nvPr>
        </p:nvSpPr>
        <p:spPr>
          <a:xfrm>
            <a:off x="13165979" y="1104900"/>
            <a:ext cx="9525002" cy="11506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1651000" y="1104900"/>
            <a:ext cx="10223500" cy="56134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1651000" y="6845300"/>
            <a:ext cx="10223500" cy="5765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0" algn="ctr">
              <a:spcBef>
                <a:spcPts val="0"/>
              </a:spcBef>
              <a:buSzTx/>
              <a:buNone/>
              <a:defRPr sz="4400"/>
            </a:lvl2pPr>
            <a:lvl3pPr marL="0" indent="0" algn="ctr">
              <a:spcBef>
                <a:spcPts val="0"/>
              </a:spcBef>
              <a:buSzTx/>
              <a:buNone/>
              <a:defRPr sz="4400"/>
            </a:lvl3pPr>
            <a:lvl4pPr marL="0" indent="0" algn="ctr">
              <a:spcBef>
                <a:spcPts val="0"/>
              </a:spcBef>
              <a:buSzTx/>
              <a:buNone/>
              <a:defRPr sz="4400"/>
            </a:lvl4pPr>
            <a:lvl5pPr marL="0" indent="0" algn="ctr">
              <a:spcBef>
                <a:spcPts val="0"/>
              </a:spcBef>
              <a:buSzTx/>
              <a:buNone/>
              <a:defRPr sz="4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/>
          <p:nvPr>
            <p:ph type="pic" sz="half" idx="21"/>
          </p:nvPr>
        </p:nvSpPr>
        <p:spPr>
          <a:xfrm>
            <a:off x="13169900" y="3238500"/>
            <a:ext cx="9525000" cy="9207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1689100" y="3238500"/>
            <a:ext cx="10007600" cy="92075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4500"/>
            </a:lvl1pPr>
            <a:lvl2pPr marL="1117600" indent="-558800">
              <a:spcBef>
                <a:spcPts val="4500"/>
              </a:spcBef>
              <a:defRPr sz="4500"/>
            </a:lvl2pPr>
            <a:lvl3pPr marL="1676400" indent="-558800">
              <a:spcBef>
                <a:spcPts val="4500"/>
              </a:spcBef>
              <a:defRPr sz="4500"/>
            </a:lvl3pPr>
            <a:lvl4pPr marL="2235200" indent="-558800">
              <a:spcBef>
                <a:spcPts val="4500"/>
              </a:spcBef>
              <a:defRPr sz="4500"/>
            </a:lvl4pPr>
            <a:lvl5pPr marL="2794000" indent="-558800">
              <a:spcBef>
                <a:spcPts val="4500"/>
              </a:spcBef>
              <a:defRPr sz="45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1689100" y="1778000"/>
            <a:ext cx="21005800" cy="1014730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/>
          <p:nvPr>
            <p:ph type="pic" sz="quarter" idx="21"/>
          </p:nvPr>
        </p:nvSpPr>
        <p:spPr>
          <a:xfrm>
            <a:off x="15760700" y="7048500"/>
            <a:ext cx="7404100" cy="5549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Shape 84"/>
          <p:cNvSpPr/>
          <p:nvPr>
            <p:ph type="pic" sz="quarter" idx="22"/>
          </p:nvPr>
        </p:nvSpPr>
        <p:spPr>
          <a:xfrm>
            <a:off x="15760700" y="1130300"/>
            <a:ext cx="7404100" cy="5549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Shape 85"/>
          <p:cNvSpPr/>
          <p:nvPr>
            <p:ph type="pic" idx="23"/>
          </p:nvPr>
        </p:nvSpPr>
        <p:spPr>
          <a:xfrm>
            <a:off x="1206500" y="1130300"/>
            <a:ext cx="1417320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Body Level One…"/>
          <p:cNvSpPr txBox="1"/>
          <p:nvPr>
            <p:ph type="body" sz="quarter" idx="1"/>
          </p:nvPr>
        </p:nvSpPr>
        <p:spPr>
          <a:xfrm>
            <a:off x="2387600" y="8953500"/>
            <a:ext cx="19621500" cy="685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800"/>
            </a:lvl1pPr>
            <a:lvl2pPr marL="1099038" indent="-464038" algn="ctr">
              <a:spcBef>
                <a:spcPts val="0"/>
              </a:spcBef>
              <a:defRPr sz="3800"/>
            </a:lvl2pPr>
            <a:lvl3pPr marL="1734038" indent="-464038" algn="ctr">
              <a:spcBef>
                <a:spcPts val="0"/>
              </a:spcBef>
              <a:defRPr sz="3800"/>
            </a:lvl3pPr>
            <a:lvl4pPr marL="2369038" indent="-464038" algn="ctr">
              <a:spcBef>
                <a:spcPts val="0"/>
              </a:spcBef>
              <a:defRPr sz="3800"/>
            </a:lvl4pPr>
            <a:lvl5pPr marL="3004038" indent="-464038" algn="ctr">
              <a:spcBef>
                <a:spcPts val="0"/>
              </a:spcBef>
              <a:defRPr sz="3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Shape 94"/>
          <p:cNvSpPr/>
          <p:nvPr>
            <p:ph type="body" sz="quarter" idx="21"/>
          </p:nvPr>
        </p:nvSpPr>
        <p:spPr>
          <a:xfrm>
            <a:off x="2387600" y="6045200"/>
            <a:ext cx="19621500" cy="889000"/>
          </a:xfrm>
          <a:prstGeom prst="rect">
            <a:avLst/>
          </a:prstGeom>
        </p:spPr>
        <p:txBody>
          <a:bodyPr/>
          <a:lstStyle/>
          <a:p>
            <a:pPr marL="0" indent="0" algn="ctr">
              <a:spcBef>
                <a:spcPts val="0"/>
              </a:spcBef>
              <a:buSzTx/>
              <a:buNone/>
            </a:pPr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/>
          <p:nvPr>
            <p:ph type="pic" idx="21"/>
          </p:nvPr>
        </p:nvSpPr>
        <p:spPr>
          <a:xfrm>
            <a:off x="0" y="0"/>
            <a:ext cx="24384000" cy="13716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1689100" y="9525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1689100" y="3238500"/>
            <a:ext cx="21005800" cy="9207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11959031" y="13081000"/>
            <a:ext cx="453239" cy="4699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24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9pPr>
    </p:titleStyle>
    <p:bodyStyle>
      <a:lvl1pPr marL="63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1pPr>
      <a:lvl2pPr marL="127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2pPr>
      <a:lvl3pPr marL="190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3pPr>
      <a:lvl4pPr marL="254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4pPr>
      <a:lvl5pPr marL="317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5pPr>
      <a:lvl6pPr marL="381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6pPr>
      <a:lvl7pPr marL="444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7pPr>
      <a:lvl8pPr marL="508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8pPr>
      <a:lvl9pPr marL="571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9pPr>
    </p:bodyStyle>
    <p:other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jpe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.jpe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.jpe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.jpe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.jpe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.jpe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.jpe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.jpe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.jpe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2.jpe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3.jpe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4.jpeg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5.jpeg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6.jpeg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7.jpeg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8.jpeg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9.jpeg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0.jpeg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1.jpeg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2.jpeg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3.jpeg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4.jpeg"/></Relationships>
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5.jpeg"/></Relationships>
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6.jpeg"/></Relationships>
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7.jpeg"/></Relationships>
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8.jpeg"/></Relationships>

</file>

<file path=ppt/slides/_rels/slide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9.jpeg"/></Relationships>

</file>

<file path=ppt/slides/_rels/slide4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0.jpeg"/></Relationships>

</file>

<file path=ppt/slides/_rels/slide4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1.jpeg"/></Relationships>

</file>

<file path=ppt/slides/_rels/slide4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2.jpeg"/></Relationships>

</file>

<file path=ppt/slides/_rels/slide4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3.jpeg"/></Relationships>

</file>

<file path=ppt/slides/_rels/slide4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4.jpeg"/></Relationships>

</file>

<file path=ppt/slides/_rels/slide4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5.jpeg"/></Relationships>

</file>

<file path=ppt/slides/_rels/slide4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6.jpeg"/></Relationships>

</file>

<file path=ppt/slides/_rels/slide4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7.jpeg"/></Relationships>

</file>

<file path=ppt/slides/_rels/slide4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8.jpeg"/></Relationships>

</file>

<file path=ppt/slides/_rels/slide4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9.jpeg"/></Relationships>

</file>

<file path=ppt/slides/_rels/slide5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0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0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1" name="isa_1.jpg" descr="isa_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4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5" name="isa_2.jpg" descr="isa_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8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9" name="isa_3.jpg" descr="isa_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2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3" name="isa_4.jpg" descr="isa_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6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7" name="isa_5.jpg" descr="isa_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0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1" name="isa_6.jpg" descr="isa_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4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5" name="isa_7.jpg" descr="isa_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8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9" name="isa_8.jpg" descr="isa_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2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3" name="isa_9.jpg" descr="isa_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6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7" name="isa_10.jpg" descr="isa_1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0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1" name="isa_11.jpg" descr="isa_1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4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5" name="isa_12.jpg" descr="isa_1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8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9" name="isa_13.jpg" descr="isa_1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2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3" name="isa_14.jpg" descr="isa_1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6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7" name="isa_15.jpg" descr="isa_1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0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1" name="isa_16.jpg" descr="isa_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4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5" name="isa_17.jpg" descr="isa_1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8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9" name="isa_18.jpg" descr="isa_1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2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3" name="isa_19.jpg" descr="isa_1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6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7" name="isa_20.jpg" descr="isa_2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0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1" name="isa_21.jpg" descr="isa_2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4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5" name="isa_22.jpg" descr="isa_2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8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9" name="isa_23.jpg" descr="isa_2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2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3" name="isa_24.jpg" descr="isa_2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6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7" name="isa_25.jpg" descr="isa_2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0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1" name="isa_26.jpg" descr="isa_2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4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5" name="isa_27.jpg" descr="isa_2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8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9" name="isa_28.jpg" descr="isa_2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2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3" name="isa_29.jpg" descr="isa_2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6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7" name="isa_30.jpg" descr="isa_3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0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1" name="isa_31.jpg" descr="isa_3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4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5" name="isa_32.jpg" descr="isa_3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8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9" name="isa_33.jpg" descr="isa_3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2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3" name="isa_34.jpg" descr="isa_3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6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7" name="isa_35.jpg" descr="isa_3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0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1" name="isa_36.jpg" descr="isa_3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4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5" name="isa_37.jpg" descr="isa_3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8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9" name="isa_38.jpg" descr="isa_3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2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3" name="isa_39.jpg" descr="isa_3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6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7" name="isa_40.jpg" descr="isa_4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0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1" name="isa_41.jpg" descr="isa_4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4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5" name="isa_42.jpg" descr="isa_4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8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9" name="isa_43.jpg" descr="isa_4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2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3" name="isa_44.jpg" descr="isa_4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6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7" name="isa_45.jpg" descr="isa_4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0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1" name="isa_46.jpg" descr="isa_4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4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5" name="isa_47.jpg" descr="isa_4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8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9" name="isa_48.jpg" descr="isa_4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2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3" name="isa_49.jpg" descr="isa_4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6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7" name="isa_50.jpg" descr="isa_5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5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5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5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5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