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21"/>
          </p:nvPr>
        </p:nvSpPr>
        <p:spPr>
          <a:xfrm>
            <a:off x="1619250" y="673100"/>
            <a:ext cx="9758017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21"/>
          </p:nvPr>
        </p:nvSpPr>
        <p:spPr>
          <a:xfrm>
            <a:off x="6718300" y="638918"/>
            <a:ext cx="5334002" cy="821690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21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21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22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23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  <a:lvl2pPr marL="777875" indent="-333375" algn="ctr">
              <a:spcBef>
                <a:spcPts val="0"/>
              </a:spcBef>
              <a:defRPr i="1" sz="2400"/>
            </a:lvl2pPr>
            <a:lvl3pPr marL="1222375" indent="-333375" algn="ctr">
              <a:spcBef>
                <a:spcPts val="0"/>
              </a:spcBef>
              <a:defRPr i="1" sz="2400"/>
            </a:lvl3pPr>
            <a:lvl4pPr marL="1666875" indent="-333375" algn="ctr">
              <a:spcBef>
                <a:spcPts val="0"/>
              </a:spcBef>
              <a:defRPr i="1" sz="2400"/>
            </a:lvl4pPr>
            <a:lvl5pPr marL="2111375" indent="-333375" algn="ctr">
              <a:spcBef>
                <a:spcPts val="0"/>
              </a:spcBef>
              <a:defRPr i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 txBox="1"/>
          <p:nvPr>
            <p:ph type="body" sz="quarter" idx="21"/>
          </p:nvPr>
        </p:nvSpPr>
        <p:spPr>
          <a:xfrm>
            <a:off x="1270000" y="4308599"/>
            <a:ext cx="10464800" cy="609777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z="34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21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descodificar_cita.jpg" descr="descodificar_cit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descodificar_cita2.jpg" descr="descodificar_cita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descodificar_cita3.jpg" descr="descodificar_cita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descodificar_cita4.jpg" descr="descodificar_cita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descodificar_cita5.jpg" descr="descodificar_cita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descodificar_cita6.jpg" descr="descodificar_cita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descodificar_cita7.jpg" descr="descodificar_cita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descodificar_cita8.jpg" descr="descodificar_cita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descodificar_cita9.jpg" descr="descodificar_cita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descodificar_cita10.jpg" descr="descodificar_cita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descodificar_cita11.jpg" descr="descodificar_cita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descodificar_cita12.jpg" descr="descodificar_cita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descodificar_cita13.jpg" descr="descodificar_cita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descodificar_cita14.jpg" descr="descodificar_cita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descodificar_cita15.jpg" descr="descodificar_cita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descodificar_cita16.jpg" descr="descodificar_cita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descodificar_cita17.jpg" descr="descodificar_cita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descodificar_cita18.jpg" descr="descodificar_cita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descodificar_cita19.jpg" descr="descodificar_cita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descodificar_cita20.jpg" descr="descodificar_cita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descodificar_cita21.jpg" descr="descodificar_cita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descodificar_cita22.jpg" descr="descodificar_cita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descodificar_cita23.jpg" descr="descodificar_cita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descodificar_cita24.jpg" descr="descodificar_cita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descodificar_cita25.jpg" descr="descodificar_cita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descodificar_cita26.jpg" descr="descodificar_cita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descodificar_cita27.jpg" descr="descodificar_cita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descodificar_cita28.jpg" descr="descodificar_cita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descodificar_cita29.jpg" descr="descodificar_cita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INSERT-banners.jpg" descr="INSERT-banner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219200"/>
            <a:ext cx="13004800" cy="73152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descodificar_cita30.jpg" descr="descodificar_cita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descodificar_cita31.jpg" descr="descodificar_cita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descodificar_cita32.jpg" descr="descodificar_cita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descodificar_cita33.jpg" descr="descodificar_cita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descodificar_cita34.jpg" descr="descodificar_cita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descodificar_cita35.jpg" descr="descodificar_cita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descodificar_cita36.jpg" descr="descodificar_cita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descodificar_cita37.jpg" descr="descodificar_cita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descodificar_cita38.jpg" descr="descodificar_cita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descodificar_cita39.jpg" descr="descodificar_cita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descodificar_cita40.jpg" descr="descodificar_cita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descodificar_cita41.jpg" descr="descodificar_cita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descodificar_cita42.jpg" descr="descodificar_cita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descodificar_cita43.jpg" descr="descodificar_cita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INSERT-banners.jpg" descr="INSERT-banner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219200"/>
            <a:ext cx="13004800" cy="73152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