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4.jpeg"/></Relationships>
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6.jpeg"/></Relationships>

</file>

<file path=ppt/slides/_rels/slide5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7.jpeg"/></Relationships>

</file>

<file path=ppt/slides/_rels/slide5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8.jpeg"/></Relationships>

</file>

<file path=ppt/slides/_rels/slide5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9.jpeg"/></Relationships>

</file>

<file path=ppt/slides/_rels/slide6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0.jpeg"/></Relationships>

</file>

<file path=ppt/slides/_rels/slide6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1.jpeg"/></Relationships>

</file>

<file path=ppt/slides/_rels/slide6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completa_verso_1_samuel_21-26.jpg" descr="completa_verso_1_samuel_21-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completa_verso_1_samuel_21-262.jpg" descr="completa_verso_1_samuel_21-2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completa_verso_1_samuel_21-263.jpg" descr="completa_verso_1_samuel_21-2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completa_verso_1_samuel_21-264.jpg" descr="completa_verso_1_samuel_21-2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completa_verso_1_samuel_21-265.jpg" descr="completa_verso_1_samuel_21-2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completa_verso_1_samuel_21-266.jpg" descr="completa_verso_1_samuel_21-2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completa_verso_1_samuel_21-267.jpg" descr="completa_verso_1_samuel_21-2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completa_verso_1_samuel_21-268.jpg" descr="completa_verso_1_samuel_21-26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completa_verso_1_samuel_21-269.jpg" descr="completa_verso_1_samuel_21-26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completa_verso_1_samuel_21-2610.jpg" descr="completa_verso_1_samuel_21-26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completa_verso_1_samuel_21-2611.jpg" descr="completa_verso_1_samuel_21-26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completa_verso_1_samuel_21-2612.jpg" descr="completa_verso_1_samuel_21-26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completa_verso_1_samuel_21-2613.jpg" descr="completa_verso_1_samuel_21-26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completa_verso_1_samuel_21-2614.jpg" descr="completa_verso_1_samuel_21-26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completa_verso_1_samuel_21-2615.jpg" descr="completa_verso_1_samuel_21-26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completa_verso_1_samuel_21-2616.jpg" descr="completa_verso_1_samuel_21-26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completa_verso_1_samuel_21-2617.jpg" descr="completa_verso_1_samuel_21-26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completa_verso_1_samuel_21-2618.jpg" descr="completa_verso_1_samuel_21-26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completa_verso_1_samuel_21-2619.jpg" descr="completa_verso_1_samuel_21-26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completa_verso_1_samuel_21-2620.jpg" descr="completa_verso_1_samuel_21-26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completa_verso_1_samuel_21-2621.jpg" descr="completa_verso_1_samuel_21-26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completa_verso_1_samuel_21-2622.jpg" descr="completa_verso_1_samuel_21-26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completa_verso_1_samuel_21-2623.jpg" descr="completa_verso_1_samuel_21-26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completa_verso_1_samuel_21-2624.jpg" descr="completa_verso_1_samuel_21-26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completa_verso_1_samuel_21-2625.jpg" descr="completa_verso_1_samuel_21-26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completa_verso_1_samuel_21-2626.jpg" descr="completa_verso_1_samuel_21-26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completa_verso_1_samuel_21-2627.jpg" descr="completa_verso_1_samuel_21-26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completa_verso_1_samuel_21-2628.jpg" descr="completa_verso_1_samuel_21-26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completa_verso_1_samuel_21-2629.jpg" descr="completa_verso_1_samuel_21-26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completa_verso_1_samuel_21-2630.jpg" descr="completa_verso_1_samuel_21-26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completa_verso_1_samuel_21-2631.jpg" descr="completa_verso_1_samuel_21-26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completa_verso_1_samuel_21-2632.jpg" descr="completa_verso_1_samuel_21-26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completa_verso_1_samuel_21-2633.jpg" descr="completa_verso_1_samuel_21-26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completa_verso_1_samuel_21-2634.jpg" descr="completa_verso_1_samuel_21-26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completa_verso_1_samuel_21-2635.jpg" descr="completa_verso_1_samuel_21-26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completa_verso_1_samuel_21-2636.jpg" descr="completa_verso_1_samuel_21-26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completa_verso_1_samuel_21-2637.jpg" descr="completa_verso_1_samuel_21-26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completa_verso_1_samuel_21-2638.jpg" descr="completa_verso_1_samuel_21-26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completa_verso_1_samuel_21-2639.jpg" descr="completa_verso_1_samuel_21-26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completa_verso_1_samuel_21-2640.jpg" descr="completa_verso_1_samuel_21-26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completa_verso_1_samuel_21-2641.jpg" descr="completa_verso_1_samuel_21-26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completa_verso_1_samuel_21-2642.jpg" descr="completa_verso_1_samuel_21-26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completa_verso_1_samuel_21-2643.jpg" descr="completa_verso_1_samuel_21-26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completa_verso_1_samuel_21-2644.jpg" descr="completa_verso_1_samuel_21-26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completa_verso_1_samuel_21-2645.jpg" descr="completa_verso_1_samuel_21-26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completa_verso_1_samuel_21-2646.jpg" descr="completa_verso_1_samuel_21-26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completa_verso_1_samuel_21-2647.jpg" descr="completa_verso_1_samuel_21-26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completa_verso_1_samuel_21-2648.jpg" descr="completa_verso_1_samuel_21-26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completa_verso_1_samuel_21-2649.jpg" descr="completa_verso_1_samuel_21-26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completa_verso_1_samuel_21-2650.jpg" descr="completa_verso_1_samuel_21-26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completa_verso_1_samuel_21-2651.jpg" descr="completa_verso_1_samuel_21-26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completa_verso_1_samuel_21-2652.jpg" descr="completa_verso_1_samuel_21-26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completa_verso_1_samuel_21-2653.jpg" descr="completa_verso_1_samuel_21-26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3" name="completa_verso_1_samuel_21-2654.jpg" descr="completa_verso_1_samuel_21-26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completa_verso_1_samuel_21-2655.jpg" descr="completa_verso_1_samuel_21-26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1" name="completa_verso_1_samuel_21-2656.jpg" descr="completa_verso_1_samuel_21-265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5" name="completa_verso_1_samuel_21-2657.jpg" descr="completa_verso_1_samuel_21-265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9" name="completa_verso_1_samuel_21-2658.jpg" descr="completa_verso_1_samuel_21-265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3" name="completa_verso_1_samuel_21-2659.jpg" descr="completa_verso_1_samuel_21-265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completa_verso_1_samuel_21-2660.jpg" descr="completa_verso_1_samuel_21-26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1" name="completa_verso_1_samuel_21-2661.jpg" descr="completa_verso_1_samuel_21-266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5" name="completa_verso_1_samuel_21-26.jpg" descr="completa_verso_1_samuel_21-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