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54.jpeg" ContentType="image/jpeg"/>
  <Override PartName="/ppt/media/image55.jpeg" ContentType="image/jpeg"/>
  <Override PartName="/ppt/media/image56.jpeg" ContentType="image/jpeg"/>
  <Override PartName="/ppt/media/image57.jpeg" ContentType="image/jpeg"/>
  <Override PartName="/ppt/media/image58.jpeg" ContentType="image/jpeg"/>
  <Override PartName="/ppt/media/image59.jpeg" ContentType="image/jpeg"/>
  <Override PartName="/ppt/media/image60.jpeg" ContentType="image/jpeg"/>
  <Override PartName="/ppt/media/image61.jpeg" ContentType="image/jpeg"/>
  <Override PartName="/ppt/media/image62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media/image66.jpeg" ContentType="image/jpeg"/>
  <Override PartName="/ppt/media/image67.jpeg" ContentType="image/jpeg"/>
  <Override PartName="/ppt/media/image68.jpeg" ContentType="image/jpeg"/>
  <Override PartName="/ppt/media/image69.jpeg" ContentType="image/jpeg"/>
  <Override PartName="/ppt/media/image70.jpeg" ContentType="image/jpeg"/>
  <Override PartName="/ppt/media/image71.jpeg" ContentType="image/jpeg"/>
  <Override PartName="/ppt/media/image72.jpeg" ContentType="image/jpeg"/>
  <Override PartName="/ppt/media/image73.jpeg" ContentType="image/jpeg"/>
  <Override PartName="/ppt/media/image74.jpeg" ContentType="image/jpeg"/>
  <Override PartName="/ppt/media/image75.jpeg" ContentType="image/jpeg"/>
  <Override PartName="/ppt/media/image76.jpeg" ContentType="image/jpeg"/>
  <Override PartName="/ppt/media/image77.jpeg" ContentType="image/jpeg"/>
  <Override PartName="/ppt/media/image78.jpeg" ContentType="image/jpeg"/>
  <Override PartName="/ppt/media/image79.jpeg" ContentType="image/jpeg"/>
  <Override PartName="/ppt/media/image80.jpeg" ContentType="image/jpeg"/>
  <Override PartName="/ppt/media/image81.jpeg" ContentType="image/jpeg"/>
  <Override PartName="/ppt/media/image82.jpeg" ContentType="image/jpeg"/>
  <Override PartName="/ppt/media/image83.jpeg" ContentType="image/jpeg"/>
  <Override PartName="/ppt/media/image84.jpeg" ContentType="image/jpeg"/>
  <Override PartName="/ppt/media/image85.jpeg" ContentType="image/jpeg"/>
  <Override PartName="/ppt/media/image86.jpeg" ContentType="image/jpeg"/>
  <Override PartName="/ppt/media/image87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73"/>
    <p:sldId id="322" r:id="rId74"/>
    <p:sldId id="323" r:id="rId75"/>
    <p:sldId id="324" r:id="rId76"/>
    <p:sldId id="325" r:id="rId77"/>
    <p:sldId id="326" r:id="rId78"/>
    <p:sldId id="327" r:id="rId79"/>
    <p:sldId id="328" r:id="rId80"/>
    <p:sldId id="329" r:id="rId81"/>
    <p:sldId id="330" r:id="rId82"/>
    <p:sldId id="331" r:id="rId83"/>
    <p:sldId id="332" r:id="rId84"/>
    <p:sldId id="333" r:id="rId85"/>
    <p:sldId id="334" r:id="rId86"/>
    <p:sldId id="335" r:id="rId87"/>
    <p:sldId id="336" r:id="rId88"/>
    <p:sldId id="337" r:id="rId89"/>
    <p:sldId id="338" r:id="rId90"/>
    <p:sldId id="339" r:id="rId91"/>
    <p:sldId id="340" r:id="rId92"/>
    <p:sldId id="341" r:id="rId93"/>
    <p:sldId id="342" r:id="rId9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3C0FC">
              <a:alpha val="2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136794"/>
              <a:satOff val="-2150"/>
              <a:lumOff val="15693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8EA5CB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4CB9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chemeClr val="accent3">
              <a:alpha val="35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2D713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254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BF630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B4407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254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Relationship Id="rId70" Type="http://schemas.openxmlformats.org/officeDocument/2006/relationships/slide" Target="slides/slide63.xml"/><Relationship Id="rId71" Type="http://schemas.openxmlformats.org/officeDocument/2006/relationships/slide" Target="slides/slide64.xml"/><Relationship Id="rId72" Type="http://schemas.openxmlformats.org/officeDocument/2006/relationships/slide" Target="slides/slide65.xml"/><Relationship Id="rId73" Type="http://schemas.openxmlformats.org/officeDocument/2006/relationships/slide" Target="slides/slide66.xml"/><Relationship Id="rId74" Type="http://schemas.openxmlformats.org/officeDocument/2006/relationships/slide" Target="slides/slide67.xml"/><Relationship Id="rId75" Type="http://schemas.openxmlformats.org/officeDocument/2006/relationships/slide" Target="slides/slide68.xml"/><Relationship Id="rId76" Type="http://schemas.openxmlformats.org/officeDocument/2006/relationships/slide" Target="slides/slide69.xml"/><Relationship Id="rId77" Type="http://schemas.openxmlformats.org/officeDocument/2006/relationships/slide" Target="slides/slide70.xml"/><Relationship Id="rId78" Type="http://schemas.openxmlformats.org/officeDocument/2006/relationships/slide" Target="slides/slide71.xml"/><Relationship Id="rId79" Type="http://schemas.openxmlformats.org/officeDocument/2006/relationships/slide" Target="slides/slide72.xml"/><Relationship Id="rId80" Type="http://schemas.openxmlformats.org/officeDocument/2006/relationships/slide" Target="slides/slide73.xml"/><Relationship Id="rId81" Type="http://schemas.openxmlformats.org/officeDocument/2006/relationships/slide" Target="slides/slide74.xml"/><Relationship Id="rId82" Type="http://schemas.openxmlformats.org/officeDocument/2006/relationships/slide" Target="slides/slide75.xml"/><Relationship Id="rId83" Type="http://schemas.openxmlformats.org/officeDocument/2006/relationships/slide" Target="slides/slide76.xml"/><Relationship Id="rId84" Type="http://schemas.openxmlformats.org/officeDocument/2006/relationships/slide" Target="slides/slide77.xml"/><Relationship Id="rId85" Type="http://schemas.openxmlformats.org/officeDocument/2006/relationships/slide" Target="slides/slide78.xml"/><Relationship Id="rId86" Type="http://schemas.openxmlformats.org/officeDocument/2006/relationships/slide" Target="slides/slide79.xml"/><Relationship Id="rId87" Type="http://schemas.openxmlformats.org/officeDocument/2006/relationships/slide" Target="slides/slide80.xml"/><Relationship Id="rId88" Type="http://schemas.openxmlformats.org/officeDocument/2006/relationships/slide" Target="slides/slide81.xml"/><Relationship Id="rId89" Type="http://schemas.openxmlformats.org/officeDocument/2006/relationships/slide" Target="slides/slide82.xml"/><Relationship Id="rId90" Type="http://schemas.openxmlformats.org/officeDocument/2006/relationships/slide" Target="slides/slide83.xml"/><Relationship Id="rId91" Type="http://schemas.openxmlformats.org/officeDocument/2006/relationships/slide" Target="slides/slide84.xml"/><Relationship Id="rId92" Type="http://schemas.openxmlformats.org/officeDocument/2006/relationships/slide" Target="slides/slide85.xml"/><Relationship Id="rId93" Type="http://schemas.openxmlformats.org/officeDocument/2006/relationships/slide" Target="slides/slide86.xml"/><Relationship Id="rId94" Type="http://schemas.openxmlformats.org/officeDocument/2006/relationships/slide" Target="slides/slide87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604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299" y="638919"/>
            <a:ext cx="5325770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/>
          <p:nvPr>
            <p:ph type="body" sz="quarter" idx="1"/>
          </p:nvPr>
        </p:nvSpPr>
        <p:spPr>
          <a:xfrm>
            <a:off x="952500" y="47625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231900" indent="-342900">
              <a:spcBef>
                <a:spcPts val="3200"/>
              </a:spcBef>
              <a:defRPr sz="2800"/>
            </a:lvl3pPr>
            <a:lvl4pPr marL="1676400" indent="-342900">
              <a:spcBef>
                <a:spcPts val="3200"/>
              </a:spcBef>
              <a:defRPr sz="2800"/>
            </a:lvl4pPr>
            <a:lvl5pPr marL="21209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-3175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/>
          <p:nvPr>
            <p:ph type="sldNum" sz="quarter" idx="2"/>
          </p:nvPr>
        </p:nvSpPr>
        <p:spPr>
          <a:xfrm>
            <a:off x="6311798" y="925830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7.jpeg"/></Relationships>
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8.jpeg"/></Relationships>

</file>

<file path=ppt/slides/_rels/slide4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9.jpeg"/></Relationships>

</file>

<file path=ppt/slides/_rels/slide5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0.jpeg"/></Relationships>

</file>

<file path=ppt/slides/_rels/slide5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jpeg"/></Relationships>

</file>

<file path=ppt/slides/_rels/slide5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2.jpeg"/></Relationships>

</file>

<file path=ppt/slides/_rels/slide5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3.jpeg"/></Relationships>

</file>

<file path=ppt/slides/_rels/slide5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4.jpeg"/></Relationships>

</file>

<file path=ppt/slides/_rels/slide5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5.jpeg"/></Relationships>

</file>

<file path=ppt/slides/_rels/slide5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6.jpeg"/></Relationships>

</file>

<file path=ppt/slides/_rels/slide5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7.jpeg"/></Relationships>

</file>

<file path=ppt/slides/_rels/slide5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8.jpeg"/></Relationships>

</file>

<file path=ppt/slides/_rels/slide5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9.jpeg"/></Relationships>

</file>

<file path=ppt/slides/_rels/slide6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0.jpeg"/></Relationships>

</file>

<file path=ppt/slides/_rels/slide6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1.jpeg"/></Relationships>

</file>

<file path=ppt/slides/_rels/slide6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2.jpeg"/></Relationships>

</file>

<file path=ppt/slides/_rels/slide6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3.jpeg"/></Relationships>

</file>

<file path=ppt/slides/_rels/slide6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4.jpeg"/></Relationships>

</file>

<file path=ppt/slides/_rels/slide6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5.jpeg"/></Relationships>

</file>

<file path=ppt/slides/_rels/slide6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6.jpeg"/></Relationships>

</file>

<file path=ppt/slides/_rels/slide6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7.jpeg"/></Relationships>

</file>

<file path=ppt/slides/_rels/slide6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8.jpeg"/></Relationships>

</file>

<file path=ppt/slides/_rels/slide6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9.jpeg"/></Relationships>

</file>

<file path=ppt/slides/_rels/slide7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0.jpeg"/></Relationships>

</file>

<file path=ppt/slides/_rels/slide7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1.jpeg"/></Relationships>

</file>

<file path=ppt/slides/_rels/slide7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2.jpeg"/></Relationships>

</file>

<file path=ppt/slides/_rels/slide7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3.jpeg"/></Relationships>

</file>

<file path=ppt/slides/_rels/slide7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4.jpeg"/></Relationships>

</file>

<file path=ppt/slides/_rels/slide7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5.jpeg"/></Relationships>

</file>

<file path=ppt/slides/_rels/slide7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6.jpeg"/></Relationships>

</file>

<file path=ppt/slides/_rels/slide7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7.jpeg"/></Relationships>

</file>

<file path=ppt/slides/_rels/slide7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8.jpeg"/></Relationships>

</file>

<file path=ppt/slides/_rels/slide7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9.jpeg"/></Relationships>

</file>

<file path=ppt/slides/_rels/slide8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0.jpeg"/></Relationships>

</file>

<file path=ppt/slides/_rels/slide8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1.jpeg"/></Relationships>

</file>

<file path=ppt/slides/_rels/slide8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2.jpeg"/></Relationships>

</file>

<file path=ppt/slides/_rels/slide8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3.jpeg"/></Relationships>

</file>

<file path=ppt/slides/_rels/slide8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4.jpeg"/></Relationships>

</file>

<file path=ppt/slides/_rels/slide8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5.jpeg"/></Relationships>

</file>

<file path=ppt/slides/_rels/slide8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6.jpeg"/></Relationships>

</file>

<file path=ppt/slides/_rels/slide8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7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1" name="libro_capitulo_versiculo.jpg" descr="libro_capitulo_versicul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5" name="libro_capitulo_versiculo2.jpg" descr="libro_capitulo_versiculo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29" name="libro_capitulo_versiculo3.jpg" descr="libro_capitulo_versiculo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3" name="libro_capitulo_versiculo4.jpg" descr="libro_capitulo_versiculo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7" name="libro_capitulo_versiculo5.jpg" descr="libro_capitulo_versiculo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1" name="libro_capitulo_versiculo6.jpg" descr="libro_capitulo_versiculo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5" name="libro_capitulo_versiculo7.jpg" descr="libro_capitulo_versiculo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9" name="libro_capitulo_versiculo8.jpg" descr="libro_capitulo_versiculo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3" name="libro_capitulo_versiculo9.jpg" descr="libro_capitulo_versiculo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7" name="libro_capitulo_versiculo10.jpg" descr="libro_capitulo_versiculo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1" name="libro_capitulo_versiculo11.jpg" descr="libro_capitulo_versiculo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5" name="libro_capitulo_versiculo12.jpg" descr="libro_capitulo_versiculo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9" name="libro_capitulo_versiculo13.jpg" descr="libro_capitulo_versiculo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3" name="libro_capitulo_versiculo14.jpg" descr="libro_capitulo_versiculo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7" name="libro_capitulo_versiculo15.jpg" descr="libro_capitulo_versiculo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1" name="libro_capitulo_versiculo16.jpg" descr="libro_capitulo_versiculo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5" name="libro_capitulo_versiculo17.jpg" descr="libro_capitulo_versiculo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9" name="libro_capitulo_versiculo18.jpg" descr="libro_capitulo_versiculo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3" name="libro_capitulo_versiculo19.jpg" descr="libro_capitulo_versiculo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7" name="libro_capitulo_versiculo20.jpg" descr="libro_capitulo_versiculo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1" name="libro_capitulo_versiculo21.jpg" descr="libro_capitulo_versiculo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5" name="libro_capitulo_versiculo22.jpg" descr="libro_capitulo_versiculo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9" name="libro_capitulo_versiculo23.jpg" descr="libro_capitulo_versiculo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3" name="libro_capitulo_versiculo24.jpg" descr="libro_capitulo_versiculo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7" name="libro_capitulo_versiculo25.jpg" descr="libro_capitulo_versiculo2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1" name="libro_capitulo_versiculo26.jpg" descr="libro_capitulo_versiculo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5" name="libro_capitulo_versiculo27.jpg" descr="libro_capitulo_versiculo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9" name="libro_capitulo_versiculo28.jpg" descr="libro_capitulo_versiculo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3" name="libro_capitulo_versiculo29.jpg" descr="libro_capitulo_versiculo2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7" name="libro_capitulo_versiculo30.jpg" descr="libro_capitulo_versiculo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1" name="libro_capitulo_versiculo31.jpg" descr="libro_capitulo_versiculo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5" name="libro_capitulo_versiculo32.jpg" descr="libro_capitulo_versiculo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9" name="libro_capitulo_versiculo33.jpg" descr="libro_capitulo_versiculo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3" name="libro_capitulo_versiculo34.jpg" descr="libro_capitulo_versiculo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7" name="libro_capitulo_versiculo35.jpg" descr="libro_capitulo_versiculo3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1" name="libro_capitulo_versiculo36.jpg" descr="libro_capitulo_versiculo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5" name="libro_capitulo_versiculo37.jpg" descr="libro_capitulo_versiculo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9" name="libro_capitulo_versiculo38.jpg" descr="libro_capitulo_versiculo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3" name="libro_capitulo_versiculo39.jpg" descr="libro_capitulo_versiculo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7" name="libro_capitulo_versiculo40.jpg" descr="libro_capitulo_versiculo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1" name="libro_capitulo_versiculo41.jpg" descr="libro_capitulo_versiculo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5" name="libro_capitulo_versiculo42.jpg" descr="libro_capitulo_versiculo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9" name="libro_capitulo_versiculo43.jpg" descr="libro_capitulo_versiculo4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3" name="libro_capitulo_versiculo44.jpg" descr="libro_capitulo_versiculo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7" name="libro_capitulo_versiculo45.jpg" descr="libro_capitulo_versiculo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1" name="libro_capitulo_versiculo46.jpg" descr="libro_capitulo_versiculo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5" name="libro_capitulo_versiculo47.jpg" descr="libro_capitulo_versiculo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9" name="libro_capitulo_versiculo48.jpg" descr="libro_capitulo_versiculo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3" name="libro_capitulo_versiculo49.jpg" descr="libro_capitulo_versiculo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7" name="libro_capitulo_versiculo50.jpg" descr="libro_capitulo_versiculo5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1" name="libro_capitulo_versiculo51.jpg" descr="libro_capitulo_versiculo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5" name="libro_capitulo_versiculo52.jpg" descr="libro_capitulo_versiculo5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9" name="libro_capitulo_versiculo53.jpg" descr="libro_capitulo_versiculo5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3" name="libro_capitulo_versiculo54.jpg" descr="libro_capitulo_versiculo5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7" name="libro_capitulo_versiculo55.jpg" descr="libro_capitulo_versiculo5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1" name="libro_capitulo_versiculo56.jpg" descr="libro_capitulo_versiculo5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5" name="libro_capitulo_versiculo57.jpg" descr="libro_capitulo_versiculo5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4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49" name="libro_capitulo_versiculo58.jpg" descr="libro_capitulo_versiculo5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3" name="libro_capitulo_versiculo59.jpg" descr="libro_capitulo_versiculo5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5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57" name="libro_capitulo_versiculo60.jpg" descr="libro_capitulo_versiculo6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1" name="libro_capitulo_versiculo61.jpg" descr="libro_capitulo_versiculo6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5" name="libro_capitulo_versiculo62.jpg" descr="libro_capitulo_versiculo6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6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69" name="libro_capitulo_versiculo63.jpg" descr="libro_capitulo_versiculo6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3" name="libro_capitulo_versiculo64.jpg" descr="libro_capitulo_versiculo6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7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77" name="libro_capitulo_versiculo65.jpg" descr="libro_capitulo_versiculo6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1" name="libro_capitulo_versiculo66.jpg" descr="libro_capitulo_versiculo6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5" name="libro_capitulo_versiculo67.jpg" descr="libro_capitulo_versiculo6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8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89" name="libro_capitulo_versiculo68.jpg" descr="libro_capitulo_versiculo6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93" name="libro_capitulo_versiculo69.jpg" descr="libro_capitulo_versiculo6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9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97" name="libro_capitulo_versiculo70.jpg" descr="libro_capitulo_versiculo7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01" name="libro_capitulo_versiculo71.jpg" descr="libro_capitulo_versiculo7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05" name="libro_capitulo_versiculo72.jpg" descr="libro_capitulo_versiculo7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0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09" name="libro_capitulo_versiculo73.jpg" descr="libro_capitulo_versiculo7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1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13" name="libro_capitulo_versiculo74.jpg" descr="libro_capitulo_versiculo7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1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17" name="libro_capitulo_versiculo75.jpg" descr="libro_capitulo_versiculo7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21" name="libro_capitulo_versiculo76.jpg" descr="libro_capitulo_versiculo7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25" name="libro_capitulo_versiculo77.jpg" descr="libro_capitulo_versiculo7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2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29" name="libro_capitulo_versiculo78.jpg" descr="libro_capitulo_versiculo7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3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33" name="libro_capitulo_versiculo79.jpg" descr="libro_capitulo_versiculo7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3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37" name="libro_capitulo_versiculo80.jpg" descr="libro_capitulo_versiculo8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41" name="libro_capitulo_versiculo81.jpg" descr="libro_capitulo_versiculo8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45" name="libro_capitulo_versiculo82.jpg" descr="libro_capitulo_versiculo8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48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49" name="libro_capitulo_versiculo83.jpg" descr="libro_capitulo_versiculo8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52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53" name="libro_capitulo_versiculo84.jpg" descr="libro_capitulo_versiculo8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56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57" name="libro_capitulo_versiculo85.jpg" descr="libro_capitulo_versiculo8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60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61" name="libro_capitulo_versiculo86.jpg" descr="libro_capitulo_versiculo8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Titl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64" name="Body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465" name="libro_capitulo_versiculo87.jpg" descr="libro_capitulo_versiculo8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6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6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